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drawings/drawing1.xml" ContentType="application/vnd.openxmlformats-officedocument.drawingml.chartshapes+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drawings/drawing2.xml" ContentType="application/vnd.openxmlformats-officedocument.drawingml.chartshapes+xml"/>
  <Override PartName="/ppt/notesSlides/notesSlide9.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drawings/drawing3.xml" ContentType="application/vnd.openxmlformats-officedocument.drawingml.chartshapes+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drawings/drawing4.xml" ContentType="application/vnd.openxmlformats-officedocument.drawingml.chartshapes+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charts/chart5.xml" ContentType="application/vnd.openxmlformats-officedocument.drawingml.chart+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17"/>
  </p:notesMasterIdLst>
  <p:sldIdLst>
    <p:sldId id="256" r:id="rId2"/>
    <p:sldId id="257" r:id="rId3"/>
    <p:sldId id="258" r:id="rId4"/>
    <p:sldId id="259" r:id="rId5"/>
    <p:sldId id="260" r:id="rId6"/>
    <p:sldId id="261" r:id="rId7"/>
    <p:sldId id="263" r:id="rId8"/>
    <p:sldId id="264" r:id="rId9"/>
    <p:sldId id="265" r:id="rId10"/>
    <p:sldId id="266" r:id="rId11"/>
    <p:sldId id="267" r:id="rId12"/>
    <p:sldId id="268" r:id="rId13"/>
    <p:sldId id="269" r:id="rId14"/>
    <p:sldId id="270" r:id="rId15"/>
    <p:sldId id="271"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A001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D7AC3CCA-C797-4891-BE02-D94E43425B78}" styleName="Средний стиль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648" autoAdjust="0"/>
    <p:restoredTop sz="94660"/>
  </p:normalViewPr>
  <p:slideViewPr>
    <p:cSldViewPr snapToGrid="0">
      <p:cViewPr varScale="1">
        <p:scale>
          <a:sx n="85" d="100"/>
          <a:sy n="85" d="100"/>
        </p:scale>
        <p:origin x="792"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charts/_rels/chart1.xml.rels><?xml version="1.0" encoding="UTF-8" standalone="yes"?>
<Relationships xmlns="http://schemas.openxmlformats.org/package/2006/relationships"><Relationship Id="rId3" Type="http://schemas.openxmlformats.org/officeDocument/2006/relationships/oleObject" Target="file:///C:\Users\HP\Desktop\RABOCH&#304;YA%20STOL%202026\trapesiya_qrafikleri_193_olke_noqteleri_ile.xlsx" TargetMode="Externa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chartUserShapes" Target="../drawings/drawing1.xml"/></Relationships>
</file>

<file path=ppt/charts/_rels/chart2.xml.rels><?xml version="1.0" encoding="UTF-8" standalone="yes"?>
<Relationships xmlns="http://schemas.openxmlformats.org/package/2006/relationships"><Relationship Id="rId3" Type="http://schemas.openxmlformats.org/officeDocument/2006/relationships/oleObject" Target="file:///C:\Users\HP\Desktop\S&#601;lis\ALLAHYAR.xlsx" TargetMode="External"/><Relationship Id="rId2" Type="http://schemas.microsoft.com/office/2011/relationships/chartColorStyle" Target="colors2.xml"/><Relationship Id="rId1" Type="http://schemas.microsoft.com/office/2011/relationships/chartStyle" Target="style2.xml"/><Relationship Id="rId4" Type="http://schemas.openxmlformats.org/officeDocument/2006/relationships/chartUserShapes" Target="../drawings/drawing2.xml"/></Relationships>
</file>

<file path=ppt/charts/_rels/chart3.xml.rels><?xml version="1.0" encoding="UTF-8" standalone="yes"?>
<Relationships xmlns="http://schemas.openxmlformats.org/package/2006/relationships"><Relationship Id="rId3" Type="http://schemas.openxmlformats.org/officeDocument/2006/relationships/oleObject" Target="file:///C:\Users\HP\Desktop\S&#601;lis\ALLAHYAR.xlsx" TargetMode="External"/><Relationship Id="rId2" Type="http://schemas.microsoft.com/office/2011/relationships/chartColorStyle" Target="colors3.xml"/><Relationship Id="rId1" Type="http://schemas.microsoft.com/office/2011/relationships/chartStyle" Target="style3.xml"/><Relationship Id="rId4" Type="http://schemas.openxmlformats.org/officeDocument/2006/relationships/chartUserShapes" Target="../drawings/drawing3.xml"/></Relationships>
</file>

<file path=ppt/charts/_rels/chart4.xml.rels><?xml version="1.0" encoding="UTF-8" standalone="yes"?>
<Relationships xmlns="http://schemas.openxmlformats.org/package/2006/relationships"><Relationship Id="rId3" Type="http://schemas.openxmlformats.org/officeDocument/2006/relationships/oleObject" Target="file:///C:\Users\HP\Desktop\S&#601;lis\ALLAHYAR.xlsx" TargetMode="External"/><Relationship Id="rId2" Type="http://schemas.microsoft.com/office/2011/relationships/chartColorStyle" Target="colors4.xml"/><Relationship Id="rId1" Type="http://schemas.microsoft.com/office/2011/relationships/chartStyle" Target="style4.xml"/><Relationship Id="rId4" Type="http://schemas.openxmlformats.org/officeDocument/2006/relationships/chartUserShapes" Target="../drawings/drawing4.xml"/></Relationships>
</file>

<file path=ppt/charts/_rels/chart5.xml.rels><?xml version="1.0" encoding="UTF-8" standalone="yes"?>
<Relationships xmlns="http://schemas.openxmlformats.org/package/2006/relationships"><Relationship Id="rId1" Type="http://schemas.openxmlformats.org/officeDocument/2006/relationships/oleObject" Target="file:///C:\Users\ABA\Desktop\ISSI_2017\1_A_ISSI_Report_2017_SON+.xlsx" TargetMode="Externa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7.8707459857329742E-2"/>
          <c:y val="6.704511234015674E-2"/>
          <c:w val="0.89491794487439325"/>
          <c:h val="0.66211237320876393"/>
        </c:manualLayout>
      </c:layout>
      <c:scatterChart>
        <c:scatterStyle val="lineMarker"/>
        <c:varyColors val="0"/>
        <c:ser>
          <c:idx val="0"/>
          <c:order val="0"/>
          <c:tx>
            <c:strRef>
              <c:f>Simmetrik_qrafik!$B$3</c:f>
              <c:strCache>
                <c:ptCount val="1"/>
                <c:pt idx="0">
                  <c:v>Çox aşağı</c:v>
                </c:pt>
              </c:strCache>
            </c:strRef>
          </c:tx>
          <c:spPr>
            <a:ln w="12700" cap="rnd">
              <a:solidFill>
                <a:srgbClr val="002060"/>
              </a:solidFill>
              <a:round/>
            </a:ln>
            <a:effectLst/>
          </c:spPr>
          <c:marker>
            <c:symbol val="none"/>
          </c:marker>
          <c:xVal>
            <c:numRef>
              <c:f>Simmetrik_qrafik!$A$4:$A$837</c:f>
              <c:numCache>
                <c:formatCode>0.000</c:formatCode>
                <c:ptCount val="834"/>
                <c:pt idx="0">
                  <c:v>8.4000000000000005E-2</c:v>
                </c:pt>
                <c:pt idx="1">
                  <c:v>8.5000000000000006E-2</c:v>
                </c:pt>
                <c:pt idx="2">
                  <c:v>8.5999999999999993E-2</c:v>
                </c:pt>
                <c:pt idx="3">
                  <c:v>8.6999999999999994E-2</c:v>
                </c:pt>
                <c:pt idx="4">
                  <c:v>8.7999999999999995E-2</c:v>
                </c:pt>
                <c:pt idx="5">
                  <c:v>8.8999999999999996E-2</c:v>
                </c:pt>
                <c:pt idx="6">
                  <c:v>0.09</c:v>
                </c:pt>
                <c:pt idx="7">
                  <c:v>9.0999999999999998E-2</c:v>
                </c:pt>
                <c:pt idx="8">
                  <c:v>9.1999999999999998E-2</c:v>
                </c:pt>
                <c:pt idx="9">
                  <c:v>9.2999999999999999E-2</c:v>
                </c:pt>
                <c:pt idx="10">
                  <c:v>9.4E-2</c:v>
                </c:pt>
                <c:pt idx="11">
                  <c:v>9.5000000000000001E-2</c:v>
                </c:pt>
                <c:pt idx="12">
                  <c:v>9.6000000000000002E-2</c:v>
                </c:pt>
                <c:pt idx="13">
                  <c:v>9.7000000000000003E-2</c:v>
                </c:pt>
                <c:pt idx="14">
                  <c:v>9.8000000000000004E-2</c:v>
                </c:pt>
                <c:pt idx="15">
                  <c:v>9.9000000000000005E-2</c:v>
                </c:pt>
                <c:pt idx="16">
                  <c:v>0.1</c:v>
                </c:pt>
                <c:pt idx="17">
                  <c:v>0.10100000000000001</c:v>
                </c:pt>
                <c:pt idx="18">
                  <c:v>0.10199999999999999</c:v>
                </c:pt>
                <c:pt idx="19">
                  <c:v>0.10299999999999999</c:v>
                </c:pt>
                <c:pt idx="20">
                  <c:v>0.104</c:v>
                </c:pt>
                <c:pt idx="21">
                  <c:v>0.105</c:v>
                </c:pt>
                <c:pt idx="22">
                  <c:v>0.106</c:v>
                </c:pt>
                <c:pt idx="23">
                  <c:v>0.107</c:v>
                </c:pt>
                <c:pt idx="24">
                  <c:v>0.108</c:v>
                </c:pt>
                <c:pt idx="25">
                  <c:v>0.109</c:v>
                </c:pt>
                <c:pt idx="26">
                  <c:v>0.11</c:v>
                </c:pt>
                <c:pt idx="27">
                  <c:v>0.111</c:v>
                </c:pt>
                <c:pt idx="28">
                  <c:v>0.112</c:v>
                </c:pt>
                <c:pt idx="29">
                  <c:v>0.113</c:v>
                </c:pt>
                <c:pt idx="30">
                  <c:v>0.114</c:v>
                </c:pt>
                <c:pt idx="31">
                  <c:v>0.115</c:v>
                </c:pt>
                <c:pt idx="32">
                  <c:v>0.11600000000000001</c:v>
                </c:pt>
                <c:pt idx="33">
                  <c:v>0.11700000000000001</c:v>
                </c:pt>
                <c:pt idx="34">
                  <c:v>0.11799999999999999</c:v>
                </c:pt>
                <c:pt idx="35">
                  <c:v>0.11899999999999999</c:v>
                </c:pt>
                <c:pt idx="36">
                  <c:v>0.12</c:v>
                </c:pt>
                <c:pt idx="37">
                  <c:v>0.121</c:v>
                </c:pt>
                <c:pt idx="38">
                  <c:v>0.122</c:v>
                </c:pt>
                <c:pt idx="39">
                  <c:v>0.123</c:v>
                </c:pt>
                <c:pt idx="40">
                  <c:v>0.124</c:v>
                </c:pt>
                <c:pt idx="41">
                  <c:v>0.125</c:v>
                </c:pt>
                <c:pt idx="42">
                  <c:v>0.126</c:v>
                </c:pt>
                <c:pt idx="43">
                  <c:v>0.127</c:v>
                </c:pt>
                <c:pt idx="44">
                  <c:v>0.128</c:v>
                </c:pt>
                <c:pt idx="45">
                  <c:v>0.129</c:v>
                </c:pt>
                <c:pt idx="46">
                  <c:v>0.13</c:v>
                </c:pt>
                <c:pt idx="47">
                  <c:v>0.13100000000000001</c:v>
                </c:pt>
                <c:pt idx="48">
                  <c:v>0.13200000000000001</c:v>
                </c:pt>
                <c:pt idx="49">
                  <c:v>0.13300000000000001</c:v>
                </c:pt>
                <c:pt idx="50">
                  <c:v>0.13400000000000001</c:v>
                </c:pt>
                <c:pt idx="51">
                  <c:v>0.13500000000000001</c:v>
                </c:pt>
                <c:pt idx="52">
                  <c:v>0.13600000000000001</c:v>
                </c:pt>
                <c:pt idx="53">
                  <c:v>0.13700000000000001</c:v>
                </c:pt>
                <c:pt idx="54">
                  <c:v>0.13800000000000001</c:v>
                </c:pt>
                <c:pt idx="55">
                  <c:v>0.13900000000000001</c:v>
                </c:pt>
                <c:pt idx="56">
                  <c:v>0.14000000000000001</c:v>
                </c:pt>
                <c:pt idx="57">
                  <c:v>0.14099999999999999</c:v>
                </c:pt>
                <c:pt idx="58">
                  <c:v>0.14199999999999999</c:v>
                </c:pt>
                <c:pt idx="59">
                  <c:v>0.14299999999999999</c:v>
                </c:pt>
                <c:pt idx="60">
                  <c:v>0.14399999999999999</c:v>
                </c:pt>
                <c:pt idx="61">
                  <c:v>0.14499999999999999</c:v>
                </c:pt>
                <c:pt idx="62">
                  <c:v>0.14599999999999999</c:v>
                </c:pt>
                <c:pt idx="63">
                  <c:v>0.14699999999999999</c:v>
                </c:pt>
                <c:pt idx="64">
                  <c:v>0.14799999999999999</c:v>
                </c:pt>
                <c:pt idx="65">
                  <c:v>0.14899999999999999</c:v>
                </c:pt>
                <c:pt idx="66">
                  <c:v>0.15</c:v>
                </c:pt>
                <c:pt idx="67">
                  <c:v>0.151</c:v>
                </c:pt>
                <c:pt idx="68">
                  <c:v>0.152</c:v>
                </c:pt>
                <c:pt idx="69">
                  <c:v>0.153</c:v>
                </c:pt>
                <c:pt idx="70">
                  <c:v>0.154</c:v>
                </c:pt>
                <c:pt idx="71">
                  <c:v>0.155</c:v>
                </c:pt>
                <c:pt idx="72">
                  <c:v>0.156</c:v>
                </c:pt>
                <c:pt idx="73">
                  <c:v>0.157</c:v>
                </c:pt>
                <c:pt idx="74">
                  <c:v>0.158</c:v>
                </c:pt>
                <c:pt idx="75">
                  <c:v>0.159</c:v>
                </c:pt>
                <c:pt idx="76">
                  <c:v>0.16</c:v>
                </c:pt>
                <c:pt idx="77">
                  <c:v>0.161</c:v>
                </c:pt>
                <c:pt idx="78">
                  <c:v>0.16200000000000001</c:v>
                </c:pt>
                <c:pt idx="79">
                  <c:v>0.16300000000000001</c:v>
                </c:pt>
                <c:pt idx="80">
                  <c:v>0.16400000000000001</c:v>
                </c:pt>
                <c:pt idx="81">
                  <c:v>0.16500000000000001</c:v>
                </c:pt>
                <c:pt idx="82">
                  <c:v>0.16600000000000001</c:v>
                </c:pt>
                <c:pt idx="83">
                  <c:v>0.16700000000000001</c:v>
                </c:pt>
                <c:pt idx="84">
                  <c:v>0.16800000000000001</c:v>
                </c:pt>
                <c:pt idx="85">
                  <c:v>0.16900000000000001</c:v>
                </c:pt>
                <c:pt idx="86">
                  <c:v>0.17</c:v>
                </c:pt>
                <c:pt idx="87">
                  <c:v>0.17100000000000001</c:v>
                </c:pt>
                <c:pt idx="88">
                  <c:v>0.17199999999999999</c:v>
                </c:pt>
                <c:pt idx="89">
                  <c:v>0.17299999999999999</c:v>
                </c:pt>
                <c:pt idx="90">
                  <c:v>0.17399999999999999</c:v>
                </c:pt>
                <c:pt idx="91">
                  <c:v>0.17499999999999999</c:v>
                </c:pt>
                <c:pt idx="92">
                  <c:v>0.17599999999999999</c:v>
                </c:pt>
                <c:pt idx="93">
                  <c:v>0.17699999999999999</c:v>
                </c:pt>
                <c:pt idx="94">
                  <c:v>0.17799999999999999</c:v>
                </c:pt>
                <c:pt idx="95">
                  <c:v>0.17899999999999999</c:v>
                </c:pt>
                <c:pt idx="96">
                  <c:v>0.18</c:v>
                </c:pt>
                <c:pt idx="97">
                  <c:v>0.18099999999999999</c:v>
                </c:pt>
                <c:pt idx="98">
                  <c:v>0.182</c:v>
                </c:pt>
                <c:pt idx="99">
                  <c:v>0.183</c:v>
                </c:pt>
                <c:pt idx="100">
                  <c:v>0.184</c:v>
                </c:pt>
                <c:pt idx="101">
                  <c:v>0.185</c:v>
                </c:pt>
                <c:pt idx="102">
                  <c:v>0.186</c:v>
                </c:pt>
                <c:pt idx="103">
                  <c:v>0.187</c:v>
                </c:pt>
                <c:pt idx="104">
                  <c:v>0.188</c:v>
                </c:pt>
                <c:pt idx="105">
                  <c:v>0.189</c:v>
                </c:pt>
                <c:pt idx="106">
                  <c:v>0.19</c:v>
                </c:pt>
                <c:pt idx="107">
                  <c:v>0.191</c:v>
                </c:pt>
                <c:pt idx="108">
                  <c:v>0.192</c:v>
                </c:pt>
                <c:pt idx="109">
                  <c:v>0.193</c:v>
                </c:pt>
                <c:pt idx="110">
                  <c:v>0.19400000000000001</c:v>
                </c:pt>
                <c:pt idx="111">
                  <c:v>0.19500000000000001</c:v>
                </c:pt>
                <c:pt idx="112">
                  <c:v>0.19600000000000001</c:v>
                </c:pt>
                <c:pt idx="113">
                  <c:v>0.19700000000000001</c:v>
                </c:pt>
                <c:pt idx="114">
                  <c:v>0.19800000000000001</c:v>
                </c:pt>
                <c:pt idx="115">
                  <c:v>0.19900000000000001</c:v>
                </c:pt>
                <c:pt idx="116">
                  <c:v>0.2</c:v>
                </c:pt>
                <c:pt idx="117">
                  <c:v>0.20100000000000001</c:v>
                </c:pt>
                <c:pt idx="118">
                  <c:v>0.20200000000000001</c:v>
                </c:pt>
                <c:pt idx="119">
                  <c:v>0.20300000000000001</c:v>
                </c:pt>
                <c:pt idx="120">
                  <c:v>0.20399999999999999</c:v>
                </c:pt>
                <c:pt idx="121">
                  <c:v>0.20499999999999999</c:v>
                </c:pt>
                <c:pt idx="122">
                  <c:v>0.20599999999999999</c:v>
                </c:pt>
                <c:pt idx="123">
                  <c:v>0.20699999999999999</c:v>
                </c:pt>
                <c:pt idx="124">
                  <c:v>0.20799999999999999</c:v>
                </c:pt>
                <c:pt idx="125">
                  <c:v>0.20899999999999999</c:v>
                </c:pt>
                <c:pt idx="126">
                  <c:v>0.21</c:v>
                </c:pt>
                <c:pt idx="127">
                  <c:v>0.21099999999999999</c:v>
                </c:pt>
                <c:pt idx="128">
                  <c:v>0.21199999999999999</c:v>
                </c:pt>
                <c:pt idx="129">
                  <c:v>0.21299999999999999</c:v>
                </c:pt>
                <c:pt idx="130">
                  <c:v>0.214</c:v>
                </c:pt>
                <c:pt idx="131">
                  <c:v>0.215</c:v>
                </c:pt>
                <c:pt idx="132">
                  <c:v>0.216</c:v>
                </c:pt>
                <c:pt idx="133">
                  <c:v>0.217</c:v>
                </c:pt>
                <c:pt idx="134">
                  <c:v>0.218</c:v>
                </c:pt>
                <c:pt idx="135">
                  <c:v>0.219</c:v>
                </c:pt>
                <c:pt idx="136">
                  <c:v>0.22</c:v>
                </c:pt>
                <c:pt idx="137">
                  <c:v>0.221</c:v>
                </c:pt>
                <c:pt idx="138">
                  <c:v>0.222</c:v>
                </c:pt>
                <c:pt idx="139">
                  <c:v>0.223</c:v>
                </c:pt>
                <c:pt idx="140">
                  <c:v>0.224</c:v>
                </c:pt>
                <c:pt idx="141">
                  <c:v>0.22500000000000001</c:v>
                </c:pt>
                <c:pt idx="142">
                  <c:v>0.22600000000000001</c:v>
                </c:pt>
                <c:pt idx="143">
                  <c:v>0.22700000000000001</c:v>
                </c:pt>
                <c:pt idx="144">
                  <c:v>0.22800000000000001</c:v>
                </c:pt>
                <c:pt idx="145">
                  <c:v>0.22900000000000001</c:v>
                </c:pt>
                <c:pt idx="146">
                  <c:v>0.23</c:v>
                </c:pt>
                <c:pt idx="147">
                  <c:v>0.23100000000000001</c:v>
                </c:pt>
                <c:pt idx="148">
                  <c:v>0.23200000000000001</c:v>
                </c:pt>
                <c:pt idx="149">
                  <c:v>0.23300000000000001</c:v>
                </c:pt>
                <c:pt idx="150">
                  <c:v>0.23400000000000001</c:v>
                </c:pt>
                <c:pt idx="151">
                  <c:v>0.23499999999999999</c:v>
                </c:pt>
                <c:pt idx="152">
                  <c:v>0.23599999999999999</c:v>
                </c:pt>
                <c:pt idx="153">
                  <c:v>0.23699999999999999</c:v>
                </c:pt>
                <c:pt idx="154">
                  <c:v>0.23799999999999999</c:v>
                </c:pt>
                <c:pt idx="155">
                  <c:v>0.23899999999999999</c:v>
                </c:pt>
                <c:pt idx="156">
                  <c:v>0.24</c:v>
                </c:pt>
                <c:pt idx="157">
                  <c:v>0.24099999999999999</c:v>
                </c:pt>
                <c:pt idx="158">
                  <c:v>0.24199999999999999</c:v>
                </c:pt>
                <c:pt idx="159">
                  <c:v>0.24299999999999999</c:v>
                </c:pt>
                <c:pt idx="160">
                  <c:v>0.24399999999999999</c:v>
                </c:pt>
                <c:pt idx="161">
                  <c:v>0.245</c:v>
                </c:pt>
                <c:pt idx="162">
                  <c:v>0.246</c:v>
                </c:pt>
                <c:pt idx="163">
                  <c:v>0.247</c:v>
                </c:pt>
                <c:pt idx="164">
                  <c:v>0.248</c:v>
                </c:pt>
                <c:pt idx="165">
                  <c:v>0.249</c:v>
                </c:pt>
                <c:pt idx="166">
                  <c:v>0.25</c:v>
                </c:pt>
                <c:pt idx="167">
                  <c:v>0.251</c:v>
                </c:pt>
                <c:pt idx="168">
                  <c:v>0.252</c:v>
                </c:pt>
                <c:pt idx="169">
                  <c:v>0.253</c:v>
                </c:pt>
                <c:pt idx="170">
                  <c:v>0.254</c:v>
                </c:pt>
                <c:pt idx="171">
                  <c:v>0.255</c:v>
                </c:pt>
                <c:pt idx="172">
                  <c:v>0.25600000000000001</c:v>
                </c:pt>
                <c:pt idx="173">
                  <c:v>0.25700000000000001</c:v>
                </c:pt>
                <c:pt idx="174">
                  <c:v>0.25800000000000001</c:v>
                </c:pt>
                <c:pt idx="175">
                  <c:v>0.25900000000000001</c:v>
                </c:pt>
                <c:pt idx="176">
                  <c:v>0.26</c:v>
                </c:pt>
                <c:pt idx="177">
                  <c:v>0.26100000000000001</c:v>
                </c:pt>
                <c:pt idx="178">
                  <c:v>0.26200000000000001</c:v>
                </c:pt>
                <c:pt idx="179">
                  <c:v>0.26300000000000001</c:v>
                </c:pt>
                <c:pt idx="180">
                  <c:v>0.26400000000000001</c:v>
                </c:pt>
                <c:pt idx="181">
                  <c:v>0.26500000000000001</c:v>
                </c:pt>
                <c:pt idx="182">
                  <c:v>0.26600000000000001</c:v>
                </c:pt>
                <c:pt idx="183">
                  <c:v>0.26700000000000002</c:v>
                </c:pt>
                <c:pt idx="184">
                  <c:v>0.26800000000000002</c:v>
                </c:pt>
                <c:pt idx="185">
                  <c:v>0.26900000000000002</c:v>
                </c:pt>
                <c:pt idx="186">
                  <c:v>0.27</c:v>
                </c:pt>
                <c:pt idx="187">
                  <c:v>0.27100000000000002</c:v>
                </c:pt>
                <c:pt idx="188">
                  <c:v>0.27200000000000002</c:v>
                </c:pt>
                <c:pt idx="189">
                  <c:v>0.27300000000000002</c:v>
                </c:pt>
                <c:pt idx="190">
                  <c:v>0.27400000000000002</c:v>
                </c:pt>
                <c:pt idx="191">
                  <c:v>0.27500000000000002</c:v>
                </c:pt>
                <c:pt idx="192">
                  <c:v>0.27600000000000002</c:v>
                </c:pt>
                <c:pt idx="193">
                  <c:v>0.27700000000000002</c:v>
                </c:pt>
                <c:pt idx="194">
                  <c:v>0.27800000000000002</c:v>
                </c:pt>
                <c:pt idx="195">
                  <c:v>0.27900000000000003</c:v>
                </c:pt>
                <c:pt idx="196">
                  <c:v>0.28000000000000003</c:v>
                </c:pt>
                <c:pt idx="197">
                  <c:v>0.28100000000000003</c:v>
                </c:pt>
                <c:pt idx="198">
                  <c:v>0.28199999999999997</c:v>
                </c:pt>
                <c:pt idx="199">
                  <c:v>0.28299999999999997</c:v>
                </c:pt>
                <c:pt idx="200">
                  <c:v>0.28399999999999997</c:v>
                </c:pt>
                <c:pt idx="201">
                  <c:v>0.28499999999999998</c:v>
                </c:pt>
                <c:pt idx="202">
                  <c:v>0.28599999999999998</c:v>
                </c:pt>
                <c:pt idx="203">
                  <c:v>0.28699999999999998</c:v>
                </c:pt>
                <c:pt idx="204">
                  <c:v>0.28799999999999998</c:v>
                </c:pt>
                <c:pt idx="205">
                  <c:v>0.28899999999999998</c:v>
                </c:pt>
                <c:pt idx="206">
                  <c:v>0.28999999999999998</c:v>
                </c:pt>
                <c:pt idx="207">
                  <c:v>0.29099999999999998</c:v>
                </c:pt>
                <c:pt idx="208">
                  <c:v>0.29199999999999998</c:v>
                </c:pt>
                <c:pt idx="209">
                  <c:v>0.29299999999999998</c:v>
                </c:pt>
                <c:pt idx="210">
                  <c:v>0.29399999999999998</c:v>
                </c:pt>
                <c:pt idx="211">
                  <c:v>0.29499999999999998</c:v>
                </c:pt>
                <c:pt idx="212">
                  <c:v>0.29599999999999999</c:v>
                </c:pt>
                <c:pt idx="213">
                  <c:v>0.29699999999999999</c:v>
                </c:pt>
                <c:pt idx="214">
                  <c:v>0.29799999999999999</c:v>
                </c:pt>
                <c:pt idx="215">
                  <c:v>0.29899999999999999</c:v>
                </c:pt>
                <c:pt idx="216">
                  <c:v>0.3</c:v>
                </c:pt>
                <c:pt idx="217">
                  <c:v>0.30099999999999999</c:v>
                </c:pt>
                <c:pt idx="218">
                  <c:v>0.30199999999999999</c:v>
                </c:pt>
                <c:pt idx="219">
                  <c:v>0.30299999999999999</c:v>
                </c:pt>
                <c:pt idx="220">
                  <c:v>0.30399999999999999</c:v>
                </c:pt>
                <c:pt idx="221">
                  <c:v>0.30499999999999999</c:v>
                </c:pt>
                <c:pt idx="222">
                  <c:v>0.30599999999999999</c:v>
                </c:pt>
                <c:pt idx="223">
                  <c:v>0.307</c:v>
                </c:pt>
                <c:pt idx="224">
                  <c:v>0.308</c:v>
                </c:pt>
                <c:pt idx="225">
                  <c:v>0.309</c:v>
                </c:pt>
                <c:pt idx="226">
                  <c:v>0.31</c:v>
                </c:pt>
                <c:pt idx="227">
                  <c:v>0.311</c:v>
                </c:pt>
                <c:pt idx="228">
                  <c:v>0.312</c:v>
                </c:pt>
                <c:pt idx="229">
                  <c:v>0.313</c:v>
                </c:pt>
                <c:pt idx="230">
                  <c:v>0.314</c:v>
                </c:pt>
                <c:pt idx="231">
                  <c:v>0.315</c:v>
                </c:pt>
                <c:pt idx="232">
                  <c:v>0.316</c:v>
                </c:pt>
                <c:pt idx="233">
                  <c:v>0.317</c:v>
                </c:pt>
                <c:pt idx="234">
                  <c:v>0.318</c:v>
                </c:pt>
                <c:pt idx="235">
                  <c:v>0.31900000000000001</c:v>
                </c:pt>
                <c:pt idx="236">
                  <c:v>0.32</c:v>
                </c:pt>
                <c:pt idx="237">
                  <c:v>0.32100000000000001</c:v>
                </c:pt>
                <c:pt idx="238">
                  <c:v>0.32200000000000001</c:v>
                </c:pt>
                <c:pt idx="239">
                  <c:v>0.32300000000000001</c:v>
                </c:pt>
                <c:pt idx="240">
                  <c:v>0.32400000000000001</c:v>
                </c:pt>
                <c:pt idx="241">
                  <c:v>0.32500000000000001</c:v>
                </c:pt>
                <c:pt idx="242">
                  <c:v>0.32600000000000001</c:v>
                </c:pt>
                <c:pt idx="243">
                  <c:v>0.32700000000000001</c:v>
                </c:pt>
                <c:pt idx="244">
                  <c:v>0.32800000000000001</c:v>
                </c:pt>
                <c:pt idx="245">
                  <c:v>0.32900000000000001</c:v>
                </c:pt>
                <c:pt idx="246">
                  <c:v>0.33</c:v>
                </c:pt>
                <c:pt idx="247">
                  <c:v>0.33100000000000002</c:v>
                </c:pt>
                <c:pt idx="248">
                  <c:v>0.33200000000000002</c:v>
                </c:pt>
                <c:pt idx="249">
                  <c:v>0.33300000000000002</c:v>
                </c:pt>
                <c:pt idx="250">
                  <c:v>0.33400000000000002</c:v>
                </c:pt>
                <c:pt idx="251">
                  <c:v>0.33500000000000002</c:v>
                </c:pt>
                <c:pt idx="252">
                  <c:v>0.33600000000000002</c:v>
                </c:pt>
                <c:pt idx="253">
                  <c:v>0.33700000000000002</c:v>
                </c:pt>
                <c:pt idx="254">
                  <c:v>0.33800000000000002</c:v>
                </c:pt>
                <c:pt idx="255">
                  <c:v>0.33900000000000002</c:v>
                </c:pt>
                <c:pt idx="256">
                  <c:v>0.34</c:v>
                </c:pt>
                <c:pt idx="257">
                  <c:v>0.34100000000000003</c:v>
                </c:pt>
                <c:pt idx="258">
                  <c:v>0.34200000000000003</c:v>
                </c:pt>
                <c:pt idx="259">
                  <c:v>0.34300000000000003</c:v>
                </c:pt>
                <c:pt idx="260">
                  <c:v>0.34399999999999997</c:v>
                </c:pt>
                <c:pt idx="261">
                  <c:v>0.34499999999999997</c:v>
                </c:pt>
                <c:pt idx="262">
                  <c:v>0.34599999999999997</c:v>
                </c:pt>
                <c:pt idx="263">
                  <c:v>0.34699999999999998</c:v>
                </c:pt>
                <c:pt idx="264">
                  <c:v>0.34799999999999998</c:v>
                </c:pt>
                <c:pt idx="265">
                  <c:v>0.34899999999999998</c:v>
                </c:pt>
                <c:pt idx="266">
                  <c:v>0.35</c:v>
                </c:pt>
                <c:pt idx="267">
                  <c:v>0.35099999999999998</c:v>
                </c:pt>
                <c:pt idx="268">
                  <c:v>0.35199999999999998</c:v>
                </c:pt>
                <c:pt idx="269">
                  <c:v>0.35299999999999998</c:v>
                </c:pt>
                <c:pt idx="270">
                  <c:v>0.35399999999999998</c:v>
                </c:pt>
                <c:pt idx="271">
                  <c:v>0.35499999999999998</c:v>
                </c:pt>
                <c:pt idx="272">
                  <c:v>0.35599999999999998</c:v>
                </c:pt>
                <c:pt idx="273">
                  <c:v>0.35699999999999998</c:v>
                </c:pt>
                <c:pt idx="274">
                  <c:v>0.35799999999999998</c:v>
                </c:pt>
                <c:pt idx="275">
                  <c:v>0.35899999999999999</c:v>
                </c:pt>
                <c:pt idx="276">
                  <c:v>0.36</c:v>
                </c:pt>
                <c:pt idx="277">
                  <c:v>0.36099999999999999</c:v>
                </c:pt>
                <c:pt idx="278">
                  <c:v>0.36199999999999999</c:v>
                </c:pt>
                <c:pt idx="279">
                  <c:v>0.36299999999999999</c:v>
                </c:pt>
                <c:pt idx="280">
                  <c:v>0.36399999999999999</c:v>
                </c:pt>
                <c:pt idx="281">
                  <c:v>0.36499999999999999</c:v>
                </c:pt>
                <c:pt idx="282">
                  <c:v>0.36599999999999999</c:v>
                </c:pt>
                <c:pt idx="283">
                  <c:v>0.36699999999999999</c:v>
                </c:pt>
                <c:pt idx="284">
                  <c:v>0.36799999999999999</c:v>
                </c:pt>
                <c:pt idx="285">
                  <c:v>0.36899999999999999</c:v>
                </c:pt>
                <c:pt idx="286">
                  <c:v>0.37</c:v>
                </c:pt>
                <c:pt idx="287">
                  <c:v>0.371</c:v>
                </c:pt>
                <c:pt idx="288">
                  <c:v>0.372</c:v>
                </c:pt>
                <c:pt idx="289">
                  <c:v>0.373</c:v>
                </c:pt>
                <c:pt idx="290">
                  <c:v>0.374</c:v>
                </c:pt>
                <c:pt idx="291">
                  <c:v>0.375</c:v>
                </c:pt>
                <c:pt idx="292">
                  <c:v>0.376</c:v>
                </c:pt>
                <c:pt idx="293">
                  <c:v>0.377</c:v>
                </c:pt>
                <c:pt idx="294">
                  <c:v>0.378</c:v>
                </c:pt>
                <c:pt idx="295">
                  <c:v>0.379</c:v>
                </c:pt>
                <c:pt idx="296">
                  <c:v>0.38</c:v>
                </c:pt>
                <c:pt idx="297">
                  <c:v>0.38100000000000001</c:v>
                </c:pt>
                <c:pt idx="298">
                  <c:v>0.38200000000000001</c:v>
                </c:pt>
                <c:pt idx="299">
                  <c:v>0.38300000000000001</c:v>
                </c:pt>
                <c:pt idx="300">
                  <c:v>0.38400000000000001</c:v>
                </c:pt>
                <c:pt idx="301">
                  <c:v>0.38500000000000001</c:v>
                </c:pt>
                <c:pt idx="302">
                  <c:v>0.38600000000000001</c:v>
                </c:pt>
                <c:pt idx="303">
                  <c:v>0.38700000000000001</c:v>
                </c:pt>
                <c:pt idx="304">
                  <c:v>0.38800000000000001</c:v>
                </c:pt>
                <c:pt idx="305">
                  <c:v>0.38900000000000001</c:v>
                </c:pt>
                <c:pt idx="306">
                  <c:v>0.39</c:v>
                </c:pt>
                <c:pt idx="307">
                  <c:v>0.39100000000000001</c:v>
                </c:pt>
                <c:pt idx="308">
                  <c:v>0.39200000000000002</c:v>
                </c:pt>
                <c:pt idx="309">
                  <c:v>0.39300000000000002</c:v>
                </c:pt>
                <c:pt idx="310">
                  <c:v>0.39400000000000002</c:v>
                </c:pt>
                <c:pt idx="311">
                  <c:v>0.39500000000000002</c:v>
                </c:pt>
                <c:pt idx="312">
                  <c:v>0.39600000000000002</c:v>
                </c:pt>
                <c:pt idx="313">
                  <c:v>0.39700000000000002</c:v>
                </c:pt>
                <c:pt idx="314">
                  <c:v>0.39800000000000002</c:v>
                </c:pt>
                <c:pt idx="315">
                  <c:v>0.39900000000000002</c:v>
                </c:pt>
                <c:pt idx="316">
                  <c:v>0.4</c:v>
                </c:pt>
                <c:pt idx="317">
                  <c:v>0.40100000000000002</c:v>
                </c:pt>
                <c:pt idx="318">
                  <c:v>0.40200000000000002</c:v>
                </c:pt>
                <c:pt idx="319">
                  <c:v>0.40300000000000002</c:v>
                </c:pt>
                <c:pt idx="320">
                  <c:v>0.40400000000000003</c:v>
                </c:pt>
                <c:pt idx="321">
                  <c:v>0.40500000000000003</c:v>
                </c:pt>
                <c:pt idx="322">
                  <c:v>0.40600000000000003</c:v>
                </c:pt>
                <c:pt idx="323">
                  <c:v>0.40699999999999997</c:v>
                </c:pt>
                <c:pt idx="324">
                  <c:v>0.40799999999999997</c:v>
                </c:pt>
                <c:pt idx="325">
                  <c:v>0.40899999999999997</c:v>
                </c:pt>
                <c:pt idx="326">
                  <c:v>0.41</c:v>
                </c:pt>
                <c:pt idx="327">
                  <c:v>0.41099999999999998</c:v>
                </c:pt>
                <c:pt idx="328">
                  <c:v>0.41199999999999998</c:v>
                </c:pt>
                <c:pt idx="329">
                  <c:v>0.41299999999999998</c:v>
                </c:pt>
                <c:pt idx="330">
                  <c:v>0.41399999999999998</c:v>
                </c:pt>
                <c:pt idx="331">
                  <c:v>0.41499999999999998</c:v>
                </c:pt>
                <c:pt idx="332">
                  <c:v>0.41599999999999998</c:v>
                </c:pt>
                <c:pt idx="333">
                  <c:v>0.41699999999999998</c:v>
                </c:pt>
                <c:pt idx="334">
                  <c:v>0.41799999999999998</c:v>
                </c:pt>
                <c:pt idx="335">
                  <c:v>0.41899999999999998</c:v>
                </c:pt>
                <c:pt idx="336">
                  <c:v>0.42</c:v>
                </c:pt>
                <c:pt idx="337">
                  <c:v>0.42099999999999999</c:v>
                </c:pt>
                <c:pt idx="338">
                  <c:v>0.42199999999999999</c:v>
                </c:pt>
                <c:pt idx="339">
                  <c:v>0.42299999999999999</c:v>
                </c:pt>
                <c:pt idx="340">
                  <c:v>0.42399999999999999</c:v>
                </c:pt>
                <c:pt idx="341">
                  <c:v>0.42499999999999999</c:v>
                </c:pt>
                <c:pt idx="342">
                  <c:v>0.42599999999999999</c:v>
                </c:pt>
                <c:pt idx="343">
                  <c:v>0.42699999999999999</c:v>
                </c:pt>
                <c:pt idx="344">
                  <c:v>0.42799999999999999</c:v>
                </c:pt>
                <c:pt idx="345">
                  <c:v>0.42899999999999999</c:v>
                </c:pt>
                <c:pt idx="346">
                  <c:v>0.43</c:v>
                </c:pt>
                <c:pt idx="347">
                  <c:v>0.43099999999999999</c:v>
                </c:pt>
                <c:pt idx="348">
                  <c:v>0.432</c:v>
                </c:pt>
                <c:pt idx="349">
                  <c:v>0.433</c:v>
                </c:pt>
                <c:pt idx="350">
                  <c:v>0.434</c:v>
                </c:pt>
                <c:pt idx="351">
                  <c:v>0.435</c:v>
                </c:pt>
                <c:pt idx="352">
                  <c:v>0.436</c:v>
                </c:pt>
                <c:pt idx="353">
                  <c:v>0.437</c:v>
                </c:pt>
                <c:pt idx="354">
                  <c:v>0.438</c:v>
                </c:pt>
                <c:pt idx="355">
                  <c:v>0.439</c:v>
                </c:pt>
                <c:pt idx="356">
                  <c:v>0.44</c:v>
                </c:pt>
                <c:pt idx="357">
                  <c:v>0.441</c:v>
                </c:pt>
                <c:pt idx="358">
                  <c:v>0.442</c:v>
                </c:pt>
                <c:pt idx="359">
                  <c:v>0.443</c:v>
                </c:pt>
                <c:pt idx="360">
                  <c:v>0.44400000000000001</c:v>
                </c:pt>
                <c:pt idx="361">
                  <c:v>0.44500000000000001</c:v>
                </c:pt>
                <c:pt idx="362">
                  <c:v>0.44600000000000001</c:v>
                </c:pt>
                <c:pt idx="363">
                  <c:v>0.44700000000000001</c:v>
                </c:pt>
                <c:pt idx="364">
                  <c:v>0.44800000000000001</c:v>
                </c:pt>
                <c:pt idx="365">
                  <c:v>0.44900000000000001</c:v>
                </c:pt>
                <c:pt idx="366">
                  <c:v>0.45</c:v>
                </c:pt>
                <c:pt idx="367">
                  <c:v>0.45100000000000001</c:v>
                </c:pt>
                <c:pt idx="368">
                  <c:v>0.45200000000000001</c:v>
                </c:pt>
                <c:pt idx="369">
                  <c:v>0.45300000000000001</c:v>
                </c:pt>
                <c:pt idx="370">
                  <c:v>0.45400000000000001</c:v>
                </c:pt>
                <c:pt idx="371">
                  <c:v>0.45500000000000002</c:v>
                </c:pt>
                <c:pt idx="372">
                  <c:v>0.45600000000000002</c:v>
                </c:pt>
                <c:pt idx="373">
                  <c:v>0.45700000000000002</c:v>
                </c:pt>
                <c:pt idx="374">
                  <c:v>0.45800000000000002</c:v>
                </c:pt>
                <c:pt idx="375">
                  <c:v>0.45900000000000002</c:v>
                </c:pt>
                <c:pt idx="376">
                  <c:v>0.46</c:v>
                </c:pt>
                <c:pt idx="377">
                  <c:v>0.46100000000000002</c:v>
                </c:pt>
                <c:pt idx="378">
                  <c:v>0.46200000000000002</c:v>
                </c:pt>
                <c:pt idx="379">
                  <c:v>0.46300000000000002</c:v>
                </c:pt>
                <c:pt idx="380">
                  <c:v>0.46400000000000002</c:v>
                </c:pt>
                <c:pt idx="381">
                  <c:v>0.46500000000000002</c:v>
                </c:pt>
                <c:pt idx="382">
                  <c:v>0.46600000000000003</c:v>
                </c:pt>
                <c:pt idx="383">
                  <c:v>0.46700000000000003</c:v>
                </c:pt>
                <c:pt idx="384">
                  <c:v>0.46800000000000003</c:v>
                </c:pt>
                <c:pt idx="385">
                  <c:v>0.46899999999999997</c:v>
                </c:pt>
                <c:pt idx="386">
                  <c:v>0.47</c:v>
                </c:pt>
                <c:pt idx="387">
                  <c:v>0.47099999999999997</c:v>
                </c:pt>
                <c:pt idx="388">
                  <c:v>0.47199999999999998</c:v>
                </c:pt>
                <c:pt idx="389">
                  <c:v>0.47299999999999998</c:v>
                </c:pt>
                <c:pt idx="390">
                  <c:v>0.47399999999999998</c:v>
                </c:pt>
                <c:pt idx="391">
                  <c:v>0.47499999999999998</c:v>
                </c:pt>
                <c:pt idx="392">
                  <c:v>0.47599999999999998</c:v>
                </c:pt>
                <c:pt idx="393">
                  <c:v>0.47699999999999998</c:v>
                </c:pt>
                <c:pt idx="394">
                  <c:v>0.47799999999999998</c:v>
                </c:pt>
                <c:pt idx="395">
                  <c:v>0.47899999999999998</c:v>
                </c:pt>
                <c:pt idx="396">
                  <c:v>0.48</c:v>
                </c:pt>
                <c:pt idx="397">
                  <c:v>0.48099999999999998</c:v>
                </c:pt>
                <c:pt idx="398">
                  <c:v>0.48199999999999998</c:v>
                </c:pt>
                <c:pt idx="399">
                  <c:v>0.48299999999999998</c:v>
                </c:pt>
                <c:pt idx="400">
                  <c:v>0.48399999999999999</c:v>
                </c:pt>
                <c:pt idx="401">
                  <c:v>0.48499999999999999</c:v>
                </c:pt>
                <c:pt idx="402">
                  <c:v>0.48599999999999999</c:v>
                </c:pt>
                <c:pt idx="403">
                  <c:v>0.48699999999999999</c:v>
                </c:pt>
                <c:pt idx="404">
                  <c:v>0.48799999999999999</c:v>
                </c:pt>
                <c:pt idx="405">
                  <c:v>0.48899999999999999</c:v>
                </c:pt>
                <c:pt idx="406">
                  <c:v>0.49</c:v>
                </c:pt>
                <c:pt idx="407">
                  <c:v>0.49099999999999999</c:v>
                </c:pt>
                <c:pt idx="408">
                  <c:v>0.49199999999999999</c:v>
                </c:pt>
                <c:pt idx="409">
                  <c:v>0.49299999999999999</c:v>
                </c:pt>
                <c:pt idx="410">
                  <c:v>0.49399999999999999</c:v>
                </c:pt>
                <c:pt idx="411">
                  <c:v>0.495</c:v>
                </c:pt>
                <c:pt idx="412">
                  <c:v>0.496</c:v>
                </c:pt>
                <c:pt idx="413">
                  <c:v>0.497</c:v>
                </c:pt>
                <c:pt idx="414">
                  <c:v>0.498</c:v>
                </c:pt>
                <c:pt idx="415">
                  <c:v>0.499</c:v>
                </c:pt>
                <c:pt idx="416">
                  <c:v>0.5</c:v>
                </c:pt>
                <c:pt idx="417">
                  <c:v>0.501</c:v>
                </c:pt>
                <c:pt idx="418">
                  <c:v>0.502</c:v>
                </c:pt>
                <c:pt idx="419">
                  <c:v>0.503</c:v>
                </c:pt>
                <c:pt idx="420">
                  <c:v>0.504</c:v>
                </c:pt>
                <c:pt idx="421">
                  <c:v>0.505</c:v>
                </c:pt>
                <c:pt idx="422">
                  <c:v>0.50600000000000001</c:v>
                </c:pt>
                <c:pt idx="423">
                  <c:v>0.50700000000000001</c:v>
                </c:pt>
                <c:pt idx="424">
                  <c:v>0.50800000000000001</c:v>
                </c:pt>
                <c:pt idx="425">
                  <c:v>0.50900000000000001</c:v>
                </c:pt>
                <c:pt idx="426">
                  <c:v>0.51</c:v>
                </c:pt>
                <c:pt idx="427">
                  <c:v>0.51100000000000001</c:v>
                </c:pt>
                <c:pt idx="428">
                  <c:v>0.51200000000000001</c:v>
                </c:pt>
                <c:pt idx="429">
                  <c:v>0.51300000000000001</c:v>
                </c:pt>
                <c:pt idx="430">
                  <c:v>0.51400000000000001</c:v>
                </c:pt>
                <c:pt idx="431">
                  <c:v>0.51500000000000001</c:v>
                </c:pt>
                <c:pt idx="432">
                  <c:v>0.51600000000000001</c:v>
                </c:pt>
                <c:pt idx="433">
                  <c:v>0.51700000000000002</c:v>
                </c:pt>
                <c:pt idx="434">
                  <c:v>0.51800000000000002</c:v>
                </c:pt>
                <c:pt idx="435">
                  <c:v>0.51900000000000002</c:v>
                </c:pt>
                <c:pt idx="436">
                  <c:v>0.52</c:v>
                </c:pt>
                <c:pt idx="437">
                  <c:v>0.52100000000000002</c:v>
                </c:pt>
                <c:pt idx="438">
                  <c:v>0.52200000000000002</c:v>
                </c:pt>
                <c:pt idx="439">
                  <c:v>0.52300000000000002</c:v>
                </c:pt>
                <c:pt idx="440">
                  <c:v>0.52400000000000002</c:v>
                </c:pt>
                <c:pt idx="441">
                  <c:v>0.52500000000000002</c:v>
                </c:pt>
                <c:pt idx="442">
                  <c:v>0.52600000000000002</c:v>
                </c:pt>
                <c:pt idx="443">
                  <c:v>0.52700000000000002</c:v>
                </c:pt>
                <c:pt idx="444">
                  <c:v>0.52800000000000002</c:v>
                </c:pt>
                <c:pt idx="445">
                  <c:v>0.52900000000000003</c:v>
                </c:pt>
                <c:pt idx="446">
                  <c:v>0.53</c:v>
                </c:pt>
                <c:pt idx="447">
                  <c:v>0.53100000000000003</c:v>
                </c:pt>
                <c:pt idx="448">
                  <c:v>0.53200000000000003</c:v>
                </c:pt>
                <c:pt idx="449">
                  <c:v>0.53300000000000003</c:v>
                </c:pt>
                <c:pt idx="450">
                  <c:v>0.53400000000000003</c:v>
                </c:pt>
                <c:pt idx="451">
                  <c:v>0.53500000000000003</c:v>
                </c:pt>
                <c:pt idx="452">
                  <c:v>0.53600000000000003</c:v>
                </c:pt>
                <c:pt idx="453">
                  <c:v>0.53700000000000003</c:v>
                </c:pt>
                <c:pt idx="454">
                  <c:v>0.53800000000000003</c:v>
                </c:pt>
                <c:pt idx="455">
                  <c:v>0.53900000000000003</c:v>
                </c:pt>
                <c:pt idx="456">
                  <c:v>0.54</c:v>
                </c:pt>
                <c:pt idx="457">
                  <c:v>0.54100000000000004</c:v>
                </c:pt>
                <c:pt idx="458">
                  <c:v>0.54200000000000004</c:v>
                </c:pt>
                <c:pt idx="459">
                  <c:v>0.54300000000000004</c:v>
                </c:pt>
                <c:pt idx="460">
                  <c:v>0.54400000000000004</c:v>
                </c:pt>
                <c:pt idx="461">
                  <c:v>0.54500000000000004</c:v>
                </c:pt>
                <c:pt idx="462">
                  <c:v>0.54600000000000004</c:v>
                </c:pt>
                <c:pt idx="463">
                  <c:v>0.54700000000000004</c:v>
                </c:pt>
                <c:pt idx="464">
                  <c:v>0.54800000000000004</c:v>
                </c:pt>
                <c:pt idx="465">
                  <c:v>0.54900000000000004</c:v>
                </c:pt>
                <c:pt idx="466">
                  <c:v>0.55000000000000004</c:v>
                </c:pt>
                <c:pt idx="467">
                  <c:v>0.55100000000000005</c:v>
                </c:pt>
                <c:pt idx="468">
                  <c:v>0.55200000000000005</c:v>
                </c:pt>
                <c:pt idx="469">
                  <c:v>0.55300000000000005</c:v>
                </c:pt>
                <c:pt idx="470">
                  <c:v>0.55400000000000005</c:v>
                </c:pt>
                <c:pt idx="471">
                  <c:v>0.55500000000000005</c:v>
                </c:pt>
                <c:pt idx="472">
                  <c:v>0.55600000000000005</c:v>
                </c:pt>
                <c:pt idx="473">
                  <c:v>0.55700000000000005</c:v>
                </c:pt>
                <c:pt idx="474">
                  <c:v>0.55800000000000005</c:v>
                </c:pt>
                <c:pt idx="475">
                  <c:v>0.55900000000000005</c:v>
                </c:pt>
                <c:pt idx="476">
                  <c:v>0.56000000000000005</c:v>
                </c:pt>
                <c:pt idx="477">
                  <c:v>0.56100000000000005</c:v>
                </c:pt>
                <c:pt idx="478">
                  <c:v>0.56200000000000006</c:v>
                </c:pt>
                <c:pt idx="479">
                  <c:v>0.56299999999999994</c:v>
                </c:pt>
                <c:pt idx="480">
                  <c:v>0.56399999999999995</c:v>
                </c:pt>
                <c:pt idx="481">
                  <c:v>0.56499999999999995</c:v>
                </c:pt>
                <c:pt idx="482">
                  <c:v>0.56599999999999995</c:v>
                </c:pt>
                <c:pt idx="483">
                  <c:v>0.56699999999999995</c:v>
                </c:pt>
                <c:pt idx="484">
                  <c:v>0.56799999999999995</c:v>
                </c:pt>
                <c:pt idx="485">
                  <c:v>0.56899999999999995</c:v>
                </c:pt>
                <c:pt idx="486">
                  <c:v>0.56999999999999995</c:v>
                </c:pt>
                <c:pt idx="487">
                  <c:v>0.57099999999999995</c:v>
                </c:pt>
                <c:pt idx="488">
                  <c:v>0.57199999999999995</c:v>
                </c:pt>
                <c:pt idx="489">
                  <c:v>0.57299999999999995</c:v>
                </c:pt>
                <c:pt idx="490">
                  <c:v>0.57399999999999995</c:v>
                </c:pt>
                <c:pt idx="491">
                  <c:v>0.57499999999999996</c:v>
                </c:pt>
                <c:pt idx="492">
                  <c:v>0.57599999999999996</c:v>
                </c:pt>
                <c:pt idx="493">
                  <c:v>0.57699999999999996</c:v>
                </c:pt>
                <c:pt idx="494">
                  <c:v>0.57799999999999996</c:v>
                </c:pt>
                <c:pt idx="495">
                  <c:v>0.57899999999999996</c:v>
                </c:pt>
                <c:pt idx="496">
                  <c:v>0.57999999999999996</c:v>
                </c:pt>
                <c:pt idx="497">
                  <c:v>0.58099999999999996</c:v>
                </c:pt>
                <c:pt idx="498">
                  <c:v>0.58199999999999996</c:v>
                </c:pt>
                <c:pt idx="499">
                  <c:v>0.58299999999999996</c:v>
                </c:pt>
                <c:pt idx="500">
                  <c:v>0.58399999999999996</c:v>
                </c:pt>
                <c:pt idx="501">
                  <c:v>0.58499999999999996</c:v>
                </c:pt>
                <c:pt idx="502">
                  <c:v>0.58599999999999997</c:v>
                </c:pt>
                <c:pt idx="503">
                  <c:v>0.58699999999999997</c:v>
                </c:pt>
                <c:pt idx="504">
                  <c:v>0.58799999999999997</c:v>
                </c:pt>
                <c:pt idx="505">
                  <c:v>0.58899999999999997</c:v>
                </c:pt>
                <c:pt idx="506">
                  <c:v>0.59</c:v>
                </c:pt>
                <c:pt idx="507">
                  <c:v>0.59099999999999997</c:v>
                </c:pt>
                <c:pt idx="508">
                  <c:v>0.59199999999999997</c:v>
                </c:pt>
                <c:pt idx="509">
                  <c:v>0.59299999999999997</c:v>
                </c:pt>
                <c:pt idx="510">
                  <c:v>0.59399999999999997</c:v>
                </c:pt>
                <c:pt idx="511">
                  <c:v>0.59499999999999997</c:v>
                </c:pt>
                <c:pt idx="512">
                  <c:v>0.59599999999999997</c:v>
                </c:pt>
                <c:pt idx="513">
                  <c:v>0.59699999999999998</c:v>
                </c:pt>
                <c:pt idx="514">
                  <c:v>0.59799999999999998</c:v>
                </c:pt>
                <c:pt idx="515">
                  <c:v>0.59899999999999998</c:v>
                </c:pt>
                <c:pt idx="516">
                  <c:v>0.6</c:v>
                </c:pt>
                <c:pt idx="517">
                  <c:v>0.60099999999999998</c:v>
                </c:pt>
                <c:pt idx="518">
                  <c:v>0.60199999999999998</c:v>
                </c:pt>
                <c:pt idx="519">
                  <c:v>0.60299999999999998</c:v>
                </c:pt>
                <c:pt idx="520">
                  <c:v>0.60399999999999998</c:v>
                </c:pt>
                <c:pt idx="521">
                  <c:v>0.60499999999999998</c:v>
                </c:pt>
                <c:pt idx="522">
                  <c:v>0.60599999999999998</c:v>
                </c:pt>
                <c:pt idx="523">
                  <c:v>0.60699999999999998</c:v>
                </c:pt>
                <c:pt idx="524">
                  <c:v>0.60799999999999998</c:v>
                </c:pt>
                <c:pt idx="525">
                  <c:v>0.60899999999999999</c:v>
                </c:pt>
                <c:pt idx="526">
                  <c:v>0.61</c:v>
                </c:pt>
                <c:pt idx="527">
                  <c:v>0.61099999999999999</c:v>
                </c:pt>
                <c:pt idx="528">
                  <c:v>0.61199999999999999</c:v>
                </c:pt>
                <c:pt idx="529">
                  <c:v>0.61299999999999999</c:v>
                </c:pt>
                <c:pt idx="530">
                  <c:v>0.61399999999999999</c:v>
                </c:pt>
                <c:pt idx="531">
                  <c:v>0.61499999999999999</c:v>
                </c:pt>
                <c:pt idx="532">
                  <c:v>0.61599999999999999</c:v>
                </c:pt>
                <c:pt idx="533">
                  <c:v>0.61699999999999999</c:v>
                </c:pt>
                <c:pt idx="534">
                  <c:v>0.61799999999999999</c:v>
                </c:pt>
                <c:pt idx="535">
                  <c:v>0.61899999999999999</c:v>
                </c:pt>
                <c:pt idx="536">
                  <c:v>0.62</c:v>
                </c:pt>
                <c:pt idx="537">
                  <c:v>0.621</c:v>
                </c:pt>
                <c:pt idx="538">
                  <c:v>0.622</c:v>
                </c:pt>
                <c:pt idx="539">
                  <c:v>0.623</c:v>
                </c:pt>
                <c:pt idx="540">
                  <c:v>0.624</c:v>
                </c:pt>
                <c:pt idx="541">
                  <c:v>0.625</c:v>
                </c:pt>
                <c:pt idx="542">
                  <c:v>0.626</c:v>
                </c:pt>
                <c:pt idx="543">
                  <c:v>0.627</c:v>
                </c:pt>
                <c:pt idx="544">
                  <c:v>0.628</c:v>
                </c:pt>
                <c:pt idx="545">
                  <c:v>0.629</c:v>
                </c:pt>
                <c:pt idx="546">
                  <c:v>0.63</c:v>
                </c:pt>
                <c:pt idx="547">
                  <c:v>0.63100000000000001</c:v>
                </c:pt>
                <c:pt idx="548">
                  <c:v>0.63200000000000001</c:v>
                </c:pt>
                <c:pt idx="549">
                  <c:v>0.63300000000000001</c:v>
                </c:pt>
                <c:pt idx="550">
                  <c:v>0.63400000000000001</c:v>
                </c:pt>
                <c:pt idx="551">
                  <c:v>0.63500000000000001</c:v>
                </c:pt>
                <c:pt idx="552">
                  <c:v>0.63600000000000001</c:v>
                </c:pt>
                <c:pt idx="553">
                  <c:v>0.63700000000000001</c:v>
                </c:pt>
                <c:pt idx="554">
                  <c:v>0.63800000000000001</c:v>
                </c:pt>
                <c:pt idx="555">
                  <c:v>0.63900000000000001</c:v>
                </c:pt>
                <c:pt idx="556">
                  <c:v>0.64</c:v>
                </c:pt>
                <c:pt idx="557">
                  <c:v>0.64100000000000001</c:v>
                </c:pt>
                <c:pt idx="558">
                  <c:v>0.64200000000000002</c:v>
                </c:pt>
                <c:pt idx="559">
                  <c:v>0.64300000000000002</c:v>
                </c:pt>
                <c:pt idx="560">
                  <c:v>0.64400000000000002</c:v>
                </c:pt>
                <c:pt idx="561">
                  <c:v>0.64500000000000002</c:v>
                </c:pt>
                <c:pt idx="562">
                  <c:v>0.64600000000000002</c:v>
                </c:pt>
                <c:pt idx="563">
                  <c:v>0.64700000000000002</c:v>
                </c:pt>
                <c:pt idx="564">
                  <c:v>0.64800000000000002</c:v>
                </c:pt>
                <c:pt idx="565">
                  <c:v>0.64900000000000002</c:v>
                </c:pt>
                <c:pt idx="566">
                  <c:v>0.65</c:v>
                </c:pt>
                <c:pt idx="567">
                  <c:v>0.65100000000000002</c:v>
                </c:pt>
                <c:pt idx="568">
                  <c:v>0.65200000000000002</c:v>
                </c:pt>
                <c:pt idx="569">
                  <c:v>0.65300000000000002</c:v>
                </c:pt>
                <c:pt idx="570">
                  <c:v>0.65400000000000003</c:v>
                </c:pt>
                <c:pt idx="571">
                  <c:v>0.65500000000000003</c:v>
                </c:pt>
                <c:pt idx="572">
                  <c:v>0.65600000000000003</c:v>
                </c:pt>
                <c:pt idx="573">
                  <c:v>0.65700000000000003</c:v>
                </c:pt>
                <c:pt idx="574">
                  <c:v>0.65800000000000003</c:v>
                </c:pt>
                <c:pt idx="575">
                  <c:v>0.65900000000000003</c:v>
                </c:pt>
                <c:pt idx="576">
                  <c:v>0.66</c:v>
                </c:pt>
                <c:pt idx="577">
                  <c:v>0.66100000000000003</c:v>
                </c:pt>
                <c:pt idx="578">
                  <c:v>0.66200000000000003</c:v>
                </c:pt>
                <c:pt idx="579">
                  <c:v>0.66300000000000003</c:v>
                </c:pt>
                <c:pt idx="580">
                  <c:v>0.66400000000000003</c:v>
                </c:pt>
                <c:pt idx="581">
                  <c:v>0.66500000000000004</c:v>
                </c:pt>
                <c:pt idx="582">
                  <c:v>0.66600000000000004</c:v>
                </c:pt>
                <c:pt idx="583">
                  <c:v>0.66700000000000004</c:v>
                </c:pt>
                <c:pt idx="584">
                  <c:v>0.66800000000000004</c:v>
                </c:pt>
                <c:pt idx="585">
                  <c:v>0.66900000000000004</c:v>
                </c:pt>
                <c:pt idx="586">
                  <c:v>0.67</c:v>
                </c:pt>
                <c:pt idx="587">
                  <c:v>0.67100000000000004</c:v>
                </c:pt>
                <c:pt idx="588">
                  <c:v>0.67200000000000004</c:v>
                </c:pt>
                <c:pt idx="589">
                  <c:v>0.67300000000000004</c:v>
                </c:pt>
                <c:pt idx="590">
                  <c:v>0.67400000000000004</c:v>
                </c:pt>
                <c:pt idx="591">
                  <c:v>0.67500000000000004</c:v>
                </c:pt>
                <c:pt idx="592">
                  <c:v>0.67600000000000005</c:v>
                </c:pt>
                <c:pt idx="593">
                  <c:v>0.67700000000000005</c:v>
                </c:pt>
                <c:pt idx="594">
                  <c:v>0.67800000000000005</c:v>
                </c:pt>
                <c:pt idx="595">
                  <c:v>0.67900000000000005</c:v>
                </c:pt>
                <c:pt idx="596">
                  <c:v>0.68</c:v>
                </c:pt>
                <c:pt idx="597">
                  <c:v>0.68100000000000005</c:v>
                </c:pt>
                <c:pt idx="598">
                  <c:v>0.68200000000000005</c:v>
                </c:pt>
                <c:pt idx="599">
                  <c:v>0.68300000000000005</c:v>
                </c:pt>
                <c:pt idx="600">
                  <c:v>0.68400000000000005</c:v>
                </c:pt>
                <c:pt idx="601">
                  <c:v>0.68500000000000005</c:v>
                </c:pt>
                <c:pt idx="602">
                  <c:v>0.68600000000000005</c:v>
                </c:pt>
                <c:pt idx="603">
                  <c:v>0.68700000000000006</c:v>
                </c:pt>
                <c:pt idx="604">
                  <c:v>0.68799999999999994</c:v>
                </c:pt>
                <c:pt idx="605">
                  <c:v>0.68899999999999995</c:v>
                </c:pt>
                <c:pt idx="606">
                  <c:v>0.69</c:v>
                </c:pt>
                <c:pt idx="607">
                  <c:v>0.69099999999999995</c:v>
                </c:pt>
                <c:pt idx="608">
                  <c:v>0.69199999999999995</c:v>
                </c:pt>
                <c:pt idx="609">
                  <c:v>0.69299999999999995</c:v>
                </c:pt>
                <c:pt idx="610">
                  <c:v>0.69399999999999995</c:v>
                </c:pt>
                <c:pt idx="611">
                  <c:v>0.69499999999999995</c:v>
                </c:pt>
                <c:pt idx="612">
                  <c:v>0.69599999999999995</c:v>
                </c:pt>
                <c:pt idx="613">
                  <c:v>0.69699999999999995</c:v>
                </c:pt>
                <c:pt idx="614">
                  <c:v>0.69799999999999995</c:v>
                </c:pt>
                <c:pt idx="615">
                  <c:v>0.69899999999999995</c:v>
                </c:pt>
                <c:pt idx="616">
                  <c:v>0.7</c:v>
                </c:pt>
                <c:pt idx="617">
                  <c:v>0.70099999999999996</c:v>
                </c:pt>
                <c:pt idx="618">
                  <c:v>0.70199999999999996</c:v>
                </c:pt>
                <c:pt idx="619">
                  <c:v>0.70299999999999996</c:v>
                </c:pt>
                <c:pt idx="620">
                  <c:v>0.70399999999999996</c:v>
                </c:pt>
                <c:pt idx="621">
                  <c:v>0.70499999999999996</c:v>
                </c:pt>
                <c:pt idx="622">
                  <c:v>0.70599999999999996</c:v>
                </c:pt>
                <c:pt idx="623">
                  <c:v>0.70699999999999996</c:v>
                </c:pt>
                <c:pt idx="624">
                  <c:v>0.70799999999999996</c:v>
                </c:pt>
                <c:pt idx="625">
                  <c:v>0.70899999999999996</c:v>
                </c:pt>
                <c:pt idx="626">
                  <c:v>0.71</c:v>
                </c:pt>
                <c:pt idx="627">
                  <c:v>0.71099999999999997</c:v>
                </c:pt>
                <c:pt idx="628">
                  <c:v>0.71199999999999997</c:v>
                </c:pt>
                <c:pt idx="629">
                  <c:v>0.71299999999999997</c:v>
                </c:pt>
                <c:pt idx="630">
                  <c:v>0.71399999999999997</c:v>
                </c:pt>
                <c:pt idx="631">
                  <c:v>0.71499999999999997</c:v>
                </c:pt>
                <c:pt idx="632">
                  <c:v>0.71599999999999997</c:v>
                </c:pt>
                <c:pt idx="633">
                  <c:v>0.71699999999999997</c:v>
                </c:pt>
                <c:pt idx="634">
                  <c:v>0.71799999999999997</c:v>
                </c:pt>
                <c:pt idx="635">
                  <c:v>0.71899999999999997</c:v>
                </c:pt>
                <c:pt idx="636">
                  <c:v>0.72</c:v>
                </c:pt>
                <c:pt idx="637">
                  <c:v>0.72099999999999997</c:v>
                </c:pt>
                <c:pt idx="638">
                  <c:v>0.72199999999999998</c:v>
                </c:pt>
                <c:pt idx="639">
                  <c:v>0.72299999999999998</c:v>
                </c:pt>
                <c:pt idx="640">
                  <c:v>0.72399999999999998</c:v>
                </c:pt>
                <c:pt idx="641">
                  <c:v>0.72499999999999998</c:v>
                </c:pt>
                <c:pt idx="642">
                  <c:v>0.72599999999999998</c:v>
                </c:pt>
                <c:pt idx="643">
                  <c:v>0.72699999999999998</c:v>
                </c:pt>
                <c:pt idx="644">
                  <c:v>0.72799999999999998</c:v>
                </c:pt>
                <c:pt idx="645">
                  <c:v>0.72899999999999998</c:v>
                </c:pt>
                <c:pt idx="646">
                  <c:v>0.73</c:v>
                </c:pt>
                <c:pt idx="647">
                  <c:v>0.73099999999999998</c:v>
                </c:pt>
                <c:pt idx="648">
                  <c:v>0.73199999999999998</c:v>
                </c:pt>
                <c:pt idx="649">
                  <c:v>0.73299999999999998</c:v>
                </c:pt>
                <c:pt idx="650">
                  <c:v>0.73399999999999999</c:v>
                </c:pt>
                <c:pt idx="651">
                  <c:v>0.73499999999999999</c:v>
                </c:pt>
                <c:pt idx="652">
                  <c:v>0.73599999999999999</c:v>
                </c:pt>
                <c:pt idx="653">
                  <c:v>0.73699999999999999</c:v>
                </c:pt>
                <c:pt idx="654">
                  <c:v>0.73799999999999999</c:v>
                </c:pt>
                <c:pt idx="655">
                  <c:v>0.73899999999999999</c:v>
                </c:pt>
                <c:pt idx="656">
                  <c:v>0.74</c:v>
                </c:pt>
                <c:pt idx="657">
                  <c:v>0.74099999999999999</c:v>
                </c:pt>
                <c:pt idx="658">
                  <c:v>0.74199999999999999</c:v>
                </c:pt>
                <c:pt idx="659">
                  <c:v>0.74299999999999999</c:v>
                </c:pt>
                <c:pt idx="660">
                  <c:v>0.74399999999999999</c:v>
                </c:pt>
                <c:pt idx="661">
                  <c:v>0.745</c:v>
                </c:pt>
                <c:pt idx="662">
                  <c:v>0.746</c:v>
                </c:pt>
                <c:pt idx="663">
                  <c:v>0.747</c:v>
                </c:pt>
                <c:pt idx="664">
                  <c:v>0.748</c:v>
                </c:pt>
                <c:pt idx="665">
                  <c:v>0.749</c:v>
                </c:pt>
                <c:pt idx="666">
                  <c:v>0.75</c:v>
                </c:pt>
                <c:pt idx="667">
                  <c:v>0.751</c:v>
                </c:pt>
                <c:pt idx="668">
                  <c:v>0.752</c:v>
                </c:pt>
                <c:pt idx="669">
                  <c:v>0.753</c:v>
                </c:pt>
                <c:pt idx="670">
                  <c:v>0.754</c:v>
                </c:pt>
                <c:pt idx="671">
                  <c:v>0.755</c:v>
                </c:pt>
                <c:pt idx="672">
                  <c:v>0.75600000000000001</c:v>
                </c:pt>
                <c:pt idx="673">
                  <c:v>0.75700000000000001</c:v>
                </c:pt>
                <c:pt idx="674">
                  <c:v>0.75800000000000001</c:v>
                </c:pt>
                <c:pt idx="675">
                  <c:v>0.75900000000000001</c:v>
                </c:pt>
                <c:pt idx="676">
                  <c:v>0.76</c:v>
                </c:pt>
                <c:pt idx="677">
                  <c:v>0.76100000000000001</c:v>
                </c:pt>
                <c:pt idx="678">
                  <c:v>0.76200000000000001</c:v>
                </c:pt>
                <c:pt idx="679">
                  <c:v>0.76300000000000001</c:v>
                </c:pt>
                <c:pt idx="680">
                  <c:v>0.76400000000000001</c:v>
                </c:pt>
                <c:pt idx="681">
                  <c:v>0.76500000000000001</c:v>
                </c:pt>
                <c:pt idx="682">
                  <c:v>0.76600000000000001</c:v>
                </c:pt>
                <c:pt idx="683">
                  <c:v>0.76700000000000002</c:v>
                </c:pt>
                <c:pt idx="684">
                  <c:v>0.76800000000000002</c:v>
                </c:pt>
                <c:pt idx="685">
                  <c:v>0.76900000000000002</c:v>
                </c:pt>
                <c:pt idx="686">
                  <c:v>0.77</c:v>
                </c:pt>
                <c:pt idx="687">
                  <c:v>0.77100000000000002</c:v>
                </c:pt>
                <c:pt idx="688">
                  <c:v>0.77200000000000002</c:v>
                </c:pt>
                <c:pt idx="689">
                  <c:v>0.77300000000000002</c:v>
                </c:pt>
                <c:pt idx="690">
                  <c:v>0.77400000000000002</c:v>
                </c:pt>
                <c:pt idx="691">
                  <c:v>0.77500000000000002</c:v>
                </c:pt>
                <c:pt idx="692">
                  <c:v>0.77600000000000002</c:v>
                </c:pt>
                <c:pt idx="693">
                  <c:v>0.77700000000000002</c:v>
                </c:pt>
                <c:pt idx="694">
                  <c:v>0.77800000000000002</c:v>
                </c:pt>
                <c:pt idx="695">
                  <c:v>0.77900000000000003</c:v>
                </c:pt>
                <c:pt idx="696">
                  <c:v>0.78</c:v>
                </c:pt>
                <c:pt idx="697">
                  <c:v>0.78100000000000003</c:v>
                </c:pt>
                <c:pt idx="698">
                  <c:v>0.78200000000000003</c:v>
                </c:pt>
                <c:pt idx="699">
                  <c:v>0.78300000000000003</c:v>
                </c:pt>
                <c:pt idx="700">
                  <c:v>0.78400000000000003</c:v>
                </c:pt>
                <c:pt idx="701">
                  <c:v>0.78500000000000003</c:v>
                </c:pt>
                <c:pt idx="702">
                  <c:v>0.78600000000000003</c:v>
                </c:pt>
                <c:pt idx="703">
                  <c:v>0.78700000000000003</c:v>
                </c:pt>
                <c:pt idx="704">
                  <c:v>0.78800000000000003</c:v>
                </c:pt>
                <c:pt idx="705">
                  <c:v>0.78900000000000003</c:v>
                </c:pt>
                <c:pt idx="706">
                  <c:v>0.79</c:v>
                </c:pt>
                <c:pt idx="707">
                  <c:v>0.79100000000000004</c:v>
                </c:pt>
                <c:pt idx="708">
                  <c:v>0.79200000000000004</c:v>
                </c:pt>
                <c:pt idx="709">
                  <c:v>0.79300000000000004</c:v>
                </c:pt>
                <c:pt idx="710">
                  <c:v>0.79400000000000004</c:v>
                </c:pt>
                <c:pt idx="711">
                  <c:v>0.79500000000000004</c:v>
                </c:pt>
                <c:pt idx="712">
                  <c:v>0.79600000000000004</c:v>
                </c:pt>
                <c:pt idx="713">
                  <c:v>0.79700000000000004</c:v>
                </c:pt>
                <c:pt idx="714">
                  <c:v>0.79800000000000004</c:v>
                </c:pt>
                <c:pt idx="715">
                  <c:v>0.79900000000000004</c:v>
                </c:pt>
                <c:pt idx="716">
                  <c:v>0.8</c:v>
                </c:pt>
                <c:pt idx="717">
                  <c:v>0.80100000000000005</c:v>
                </c:pt>
                <c:pt idx="718">
                  <c:v>0.80200000000000005</c:v>
                </c:pt>
                <c:pt idx="719">
                  <c:v>0.80300000000000005</c:v>
                </c:pt>
                <c:pt idx="720">
                  <c:v>0.80400000000000005</c:v>
                </c:pt>
                <c:pt idx="721">
                  <c:v>0.80500000000000005</c:v>
                </c:pt>
                <c:pt idx="722">
                  <c:v>0.80600000000000005</c:v>
                </c:pt>
                <c:pt idx="723">
                  <c:v>0.80700000000000005</c:v>
                </c:pt>
                <c:pt idx="724">
                  <c:v>0.80800000000000005</c:v>
                </c:pt>
                <c:pt idx="725">
                  <c:v>0.80900000000000005</c:v>
                </c:pt>
                <c:pt idx="726">
                  <c:v>0.81</c:v>
                </c:pt>
                <c:pt idx="727">
                  <c:v>0.81100000000000005</c:v>
                </c:pt>
                <c:pt idx="728">
                  <c:v>0.81200000000000006</c:v>
                </c:pt>
                <c:pt idx="729">
                  <c:v>0.81299999999999994</c:v>
                </c:pt>
                <c:pt idx="730">
                  <c:v>0.81399999999999995</c:v>
                </c:pt>
                <c:pt idx="731">
                  <c:v>0.81499999999999995</c:v>
                </c:pt>
                <c:pt idx="732">
                  <c:v>0.81599999999999995</c:v>
                </c:pt>
                <c:pt idx="733">
                  <c:v>0.81699999999999995</c:v>
                </c:pt>
                <c:pt idx="734">
                  <c:v>0.81799999999999995</c:v>
                </c:pt>
                <c:pt idx="735">
                  <c:v>0.81899999999999995</c:v>
                </c:pt>
                <c:pt idx="736">
                  <c:v>0.82</c:v>
                </c:pt>
                <c:pt idx="737">
                  <c:v>0.82099999999999995</c:v>
                </c:pt>
                <c:pt idx="738">
                  <c:v>0.82199999999999995</c:v>
                </c:pt>
                <c:pt idx="739">
                  <c:v>0.82299999999999995</c:v>
                </c:pt>
                <c:pt idx="740">
                  <c:v>0.82399999999999995</c:v>
                </c:pt>
                <c:pt idx="741">
                  <c:v>0.82499999999999996</c:v>
                </c:pt>
                <c:pt idx="742">
                  <c:v>0.82599999999999996</c:v>
                </c:pt>
                <c:pt idx="743">
                  <c:v>0.82699999999999996</c:v>
                </c:pt>
                <c:pt idx="744">
                  <c:v>0.82799999999999996</c:v>
                </c:pt>
                <c:pt idx="745">
                  <c:v>0.82899999999999996</c:v>
                </c:pt>
                <c:pt idx="746">
                  <c:v>0.83</c:v>
                </c:pt>
                <c:pt idx="747">
                  <c:v>0.83099999999999996</c:v>
                </c:pt>
                <c:pt idx="748">
                  <c:v>0.83199999999999996</c:v>
                </c:pt>
                <c:pt idx="749">
                  <c:v>0.83299999999999996</c:v>
                </c:pt>
                <c:pt idx="750">
                  <c:v>0.83399999999999996</c:v>
                </c:pt>
                <c:pt idx="751">
                  <c:v>0.83499999999999996</c:v>
                </c:pt>
                <c:pt idx="752">
                  <c:v>0.83599999999999997</c:v>
                </c:pt>
                <c:pt idx="753">
                  <c:v>0.83699999999999997</c:v>
                </c:pt>
                <c:pt idx="754">
                  <c:v>0.83799999999999997</c:v>
                </c:pt>
                <c:pt idx="755">
                  <c:v>0.83899999999999997</c:v>
                </c:pt>
                <c:pt idx="756">
                  <c:v>0.84</c:v>
                </c:pt>
                <c:pt idx="757">
                  <c:v>0.84099999999999997</c:v>
                </c:pt>
                <c:pt idx="758">
                  <c:v>0.84199999999999997</c:v>
                </c:pt>
                <c:pt idx="759">
                  <c:v>0.84299999999999997</c:v>
                </c:pt>
                <c:pt idx="760">
                  <c:v>0.84399999999999997</c:v>
                </c:pt>
                <c:pt idx="761">
                  <c:v>0.84499999999999997</c:v>
                </c:pt>
                <c:pt idx="762">
                  <c:v>0.84599999999999997</c:v>
                </c:pt>
                <c:pt idx="763">
                  <c:v>0.84699999999999998</c:v>
                </c:pt>
                <c:pt idx="764">
                  <c:v>0.84799999999999998</c:v>
                </c:pt>
                <c:pt idx="765">
                  <c:v>0.84899999999999998</c:v>
                </c:pt>
                <c:pt idx="766">
                  <c:v>0.85</c:v>
                </c:pt>
                <c:pt idx="767">
                  <c:v>0.85099999999999998</c:v>
                </c:pt>
                <c:pt idx="768">
                  <c:v>0.85199999999999998</c:v>
                </c:pt>
                <c:pt idx="769">
                  <c:v>0.85299999999999998</c:v>
                </c:pt>
                <c:pt idx="770">
                  <c:v>0.85399999999999998</c:v>
                </c:pt>
                <c:pt idx="771">
                  <c:v>0.85499999999999998</c:v>
                </c:pt>
                <c:pt idx="772">
                  <c:v>0.85599999999999998</c:v>
                </c:pt>
                <c:pt idx="773">
                  <c:v>0.85699999999999998</c:v>
                </c:pt>
                <c:pt idx="774">
                  <c:v>0.85799999999999998</c:v>
                </c:pt>
                <c:pt idx="775">
                  <c:v>0.85899999999999999</c:v>
                </c:pt>
                <c:pt idx="776">
                  <c:v>0.86</c:v>
                </c:pt>
                <c:pt idx="777">
                  <c:v>0.86099999999999999</c:v>
                </c:pt>
                <c:pt idx="778">
                  <c:v>0.86199999999999999</c:v>
                </c:pt>
                <c:pt idx="779">
                  <c:v>0.86299999999999999</c:v>
                </c:pt>
                <c:pt idx="780">
                  <c:v>0.86399999999999999</c:v>
                </c:pt>
                <c:pt idx="781">
                  <c:v>0.86499999999999999</c:v>
                </c:pt>
                <c:pt idx="782">
                  <c:v>0.86599999999999999</c:v>
                </c:pt>
                <c:pt idx="783">
                  <c:v>0.86699999999999999</c:v>
                </c:pt>
                <c:pt idx="784">
                  <c:v>0.86799999999999999</c:v>
                </c:pt>
                <c:pt idx="785">
                  <c:v>0.86899999999999999</c:v>
                </c:pt>
                <c:pt idx="786">
                  <c:v>0.87</c:v>
                </c:pt>
                <c:pt idx="787">
                  <c:v>0.871</c:v>
                </c:pt>
                <c:pt idx="788">
                  <c:v>0.872</c:v>
                </c:pt>
                <c:pt idx="789">
                  <c:v>0.873</c:v>
                </c:pt>
                <c:pt idx="790">
                  <c:v>0.874</c:v>
                </c:pt>
                <c:pt idx="791">
                  <c:v>0.875</c:v>
                </c:pt>
                <c:pt idx="792">
                  <c:v>0.876</c:v>
                </c:pt>
                <c:pt idx="793">
                  <c:v>0.877</c:v>
                </c:pt>
                <c:pt idx="794">
                  <c:v>0.878</c:v>
                </c:pt>
                <c:pt idx="795">
                  <c:v>0.879</c:v>
                </c:pt>
                <c:pt idx="796">
                  <c:v>0.88</c:v>
                </c:pt>
                <c:pt idx="797">
                  <c:v>0.88100000000000001</c:v>
                </c:pt>
                <c:pt idx="798">
                  <c:v>0.88200000000000001</c:v>
                </c:pt>
                <c:pt idx="799">
                  <c:v>0.88300000000000001</c:v>
                </c:pt>
                <c:pt idx="800">
                  <c:v>0.88400000000000001</c:v>
                </c:pt>
                <c:pt idx="801">
                  <c:v>0.88500000000000001</c:v>
                </c:pt>
                <c:pt idx="802">
                  <c:v>0.88600000000000001</c:v>
                </c:pt>
                <c:pt idx="803">
                  <c:v>0.88700000000000001</c:v>
                </c:pt>
                <c:pt idx="804">
                  <c:v>0.88800000000000001</c:v>
                </c:pt>
                <c:pt idx="805">
                  <c:v>0.88900000000000001</c:v>
                </c:pt>
                <c:pt idx="806">
                  <c:v>0.89</c:v>
                </c:pt>
                <c:pt idx="807">
                  <c:v>0.89100000000000001</c:v>
                </c:pt>
                <c:pt idx="808">
                  <c:v>0.89200000000000002</c:v>
                </c:pt>
                <c:pt idx="809">
                  <c:v>0.89300000000000002</c:v>
                </c:pt>
                <c:pt idx="810">
                  <c:v>0.89400000000000002</c:v>
                </c:pt>
                <c:pt idx="811">
                  <c:v>0.89500000000000002</c:v>
                </c:pt>
                <c:pt idx="812">
                  <c:v>0.89600000000000002</c:v>
                </c:pt>
                <c:pt idx="813">
                  <c:v>0.89700000000000002</c:v>
                </c:pt>
                <c:pt idx="814">
                  <c:v>0.89800000000000002</c:v>
                </c:pt>
                <c:pt idx="815">
                  <c:v>0.89900000000000002</c:v>
                </c:pt>
                <c:pt idx="816">
                  <c:v>0.9</c:v>
                </c:pt>
                <c:pt idx="817">
                  <c:v>0.90100000000000002</c:v>
                </c:pt>
                <c:pt idx="818">
                  <c:v>0.90200000000000002</c:v>
                </c:pt>
                <c:pt idx="819">
                  <c:v>0.90300000000000002</c:v>
                </c:pt>
                <c:pt idx="820">
                  <c:v>0.90400000000000003</c:v>
                </c:pt>
                <c:pt idx="821">
                  <c:v>0.90500000000000003</c:v>
                </c:pt>
                <c:pt idx="822">
                  <c:v>0.90600000000000003</c:v>
                </c:pt>
                <c:pt idx="823">
                  <c:v>0.90700000000000003</c:v>
                </c:pt>
                <c:pt idx="824">
                  <c:v>0.90800000000000003</c:v>
                </c:pt>
                <c:pt idx="825">
                  <c:v>0.90900000000000003</c:v>
                </c:pt>
                <c:pt idx="826">
                  <c:v>0.91</c:v>
                </c:pt>
                <c:pt idx="827">
                  <c:v>0.91100000000000003</c:v>
                </c:pt>
                <c:pt idx="828">
                  <c:v>0.91200000000000003</c:v>
                </c:pt>
                <c:pt idx="829">
                  <c:v>0.91300000000000003</c:v>
                </c:pt>
                <c:pt idx="830">
                  <c:v>0.91400000000000003</c:v>
                </c:pt>
                <c:pt idx="831">
                  <c:v>0.91500000000000004</c:v>
                </c:pt>
                <c:pt idx="832">
                  <c:v>0.91600000000000004</c:v>
                </c:pt>
                <c:pt idx="833">
                  <c:v>0.91700000000000004</c:v>
                </c:pt>
              </c:numCache>
            </c:numRef>
          </c:xVal>
          <c:yVal>
            <c:numRef>
              <c:f>Simmetrik_qrafik!$B$4:$B$837</c:f>
              <c:numCache>
                <c:formatCode>0.000</c:formatCode>
                <c:ptCount val="834"/>
                <c:pt idx="0">
                  <c:v>1</c:v>
                </c:pt>
                <c:pt idx="1">
                  <c:v>1</c:v>
                </c:pt>
                <c:pt idx="2">
                  <c:v>1</c:v>
                </c:pt>
                <c:pt idx="3">
                  <c:v>1</c:v>
                </c:pt>
                <c:pt idx="4">
                  <c:v>1</c:v>
                </c:pt>
                <c:pt idx="5">
                  <c:v>1</c:v>
                </c:pt>
                <c:pt idx="6">
                  <c:v>1</c:v>
                </c:pt>
                <c:pt idx="7">
                  <c:v>1</c:v>
                </c:pt>
                <c:pt idx="8">
                  <c:v>1</c:v>
                </c:pt>
                <c:pt idx="9">
                  <c:v>1</c:v>
                </c:pt>
                <c:pt idx="10">
                  <c:v>1</c:v>
                </c:pt>
                <c:pt idx="11">
                  <c:v>1</c:v>
                </c:pt>
                <c:pt idx="12">
                  <c:v>1</c:v>
                </c:pt>
                <c:pt idx="13">
                  <c:v>1</c:v>
                </c:pt>
                <c:pt idx="14">
                  <c:v>1</c:v>
                </c:pt>
                <c:pt idx="15">
                  <c:v>1</c:v>
                </c:pt>
                <c:pt idx="16">
                  <c:v>1</c:v>
                </c:pt>
                <c:pt idx="17">
                  <c:v>1</c:v>
                </c:pt>
                <c:pt idx="18">
                  <c:v>1</c:v>
                </c:pt>
                <c:pt idx="19">
                  <c:v>1</c:v>
                </c:pt>
                <c:pt idx="20">
                  <c:v>1</c:v>
                </c:pt>
                <c:pt idx="21">
                  <c:v>1</c:v>
                </c:pt>
                <c:pt idx="22">
                  <c:v>1</c:v>
                </c:pt>
                <c:pt idx="23">
                  <c:v>1</c:v>
                </c:pt>
                <c:pt idx="24">
                  <c:v>1</c:v>
                </c:pt>
                <c:pt idx="25">
                  <c:v>1</c:v>
                </c:pt>
                <c:pt idx="26">
                  <c:v>1</c:v>
                </c:pt>
                <c:pt idx="27">
                  <c:v>1</c:v>
                </c:pt>
                <c:pt idx="28">
                  <c:v>1</c:v>
                </c:pt>
                <c:pt idx="29">
                  <c:v>1</c:v>
                </c:pt>
                <c:pt idx="30">
                  <c:v>1</c:v>
                </c:pt>
                <c:pt idx="31">
                  <c:v>1</c:v>
                </c:pt>
                <c:pt idx="32">
                  <c:v>1</c:v>
                </c:pt>
                <c:pt idx="33">
                  <c:v>1</c:v>
                </c:pt>
                <c:pt idx="34">
                  <c:v>1</c:v>
                </c:pt>
                <c:pt idx="35">
                  <c:v>1</c:v>
                </c:pt>
                <c:pt idx="36">
                  <c:v>1</c:v>
                </c:pt>
                <c:pt idx="37">
                  <c:v>1</c:v>
                </c:pt>
                <c:pt idx="38">
                  <c:v>1</c:v>
                </c:pt>
                <c:pt idx="39">
                  <c:v>1</c:v>
                </c:pt>
                <c:pt idx="40">
                  <c:v>1</c:v>
                </c:pt>
                <c:pt idx="41">
                  <c:v>1</c:v>
                </c:pt>
                <c:pt idx="42">
                  <c:v>1</c:v>
                </c:pt>
                <c:pt idx="43">
                  <c:v>1</c:v>
                </c:pt>
                <c:pt idx="44">
                  <c:v>1</c:v>
                </c:pt>
                <c:pt idx="45">
                  <c:v>1</c:v>
                </c:pt>
                <c:pt idx="46">
                  <c:v>1</c:v>
                </c:pt>
                <c:pt idx="47">
                  <c:v>1</c:v>
                </c:pt>
                <c:pt idx="48">
                  <c:v>1</c:v>
                </c:pt>
                <c:pt idx="49">
                  <c:v>1</c:v>
                </c:pt>
                <c:pt idx="50">
                  <c:v>1</c:v>
                </c:pt>
                <c:pt idx="51">
                  <c:v>1</c:v>
                </c:pt>
                <c:pt idx="52">
                  <c:v>1</c:v>
                </c:pt>
                <c:pt idx="53">
                  <c:v>1</c:v>
                </c:pt>
                <c:pt idx="54">
                  <c:v>0.99039999999999995</c:v>
                </c:pt>
                <c:pt idx="55">
                  <c:v>0.98080000000000001</c:v>
                </c:pt>
                <c:pt idx="56">
                  <c:v>0.97119999999999995</c:v>
                </c:pt>
                <c:pt idx="57">
                  <c:v>0.96150000000000002</c:v>
                </c:pt>
                <c:pt idx="58">
                  <c:v>0.95189999999999997</c:v>
                </c:pt>
                <c:pt idx="59">
                  <c:v>0.94230000000000003</c:v>
                </c:pt>
                <c:pt idx="60">
                  <c:v>0.93269999999999997</c:v>
                </c:pt>
                <c:pt idx="61">
                  <c:v>0.92310000000000003</c:v>
                </c:pt>
                <c:pt idx="62">
                  <c:v>0.91349999999999998</c:v>
                </c:pt>
                <c:pt idx="63">
                  <c:v>0.90380000000000005</c:v>
                </c:pt>
                <c:pt idx="64">
                  <c:v>0.89419999999999999</c:v>
                </c:pt>
                <c:pt idx="65">
                  <c:v>0.88460000000000005</c:v>
                </c:pt>
                <c:pt idx="66">
                  <c:v>0.875</c:v>
                </c:pt>
                <c:pt idx="67">
                  <c:v>0.86539999999999995</c:v>
                </c:pt>
                <c:pt idx="68">
                  <c:v>0.85580000000000001</c:v>
                </c:pt>
                <c:pt idx="69">
                  <c:v>0.84619999999999995</c:v>
                </c:pt>
                <c:pt idx="70">
                  <c:v>0.83650000000000002</c:v>
                </c:pt>
                <c:pt idx="71">
                  <c:v>0.82689999999999997</c:v>
                </c:pt>
                <c:pt idx="72">
                  <c:v>0.81730000000000003</c:v>
                </c:pt>
                <c:pt idx="73">
                  <c:v>0.80769999999999997</c:v>
                </c:pt>
                <c:pt idx="74">
                  <c:v>0.79810000000000003</c:v>
                </c:pt>
                <c:pt idx="75">
                  <c:v>0.78849999999999998</c:v>
                </c:pt>
                <c:pt idx="76">
                  <c:v>0.77880000000000005</c:v>
                </c:pt>
                <c:pt idx="77">
                  <c:v>0.76919999999999999</c:v>
                </c:pt>
                <c:pt idx="78">
                  <c:v>0.75960000000000005</c:v>
                </c:pt>
                <c:pt idx="79">
                  <c:v>0.75</c:v>
                </c:pt>
                <c:pt idx="80">
                  <c:v>0.74039999999999995</c:v>
                </c:pt>
                <c:pt idx="81">
                  <c:v>0.73080000000000001</c:v>
                </c:pt>
                <c:pt idx="82">
                  <c:v>0.72119999999999995</c:v>
                </c:pt>
                <c:pt idx="83">
                  <c:v>0.71150000000000002</c:v>
                </c:pt>
                <c:pt idx="84">
                  <c:v>0.70189999999999997</c:v>
                </c:pt>
                <c:pt idx="85">
                  <c:v>0.69230000000000003</c:v>
                </c:pt>
                <c:pt idx="86">
                  <c:v>0.68269999999999997</c:v>
                </c:pt>
                <c:pt idx="87">
                  <c:v>0.67310000000000003</c:v>
                </c:pt>
                <c:pt idx="88">
                  <c:v>0.66349999999999998</c:v>
                </c:pt>
                <c:pt idx="89">
                  <c:v>0.65380000000000005</c:v>
                </c:pt>
                <c:pt idx="90">
                  <c:v>0.64419999999999999</c:v>
                </c:pt>
                <c:pt idx="91">
                  <c:v>0.63460000000000005</c:v>
                </c:pt>
                <c:pt idx="92">
                  <c:v>0.625</c:v>
                </c:pt>
                <c:pt idx="93">
                  <c:v>0.61539999999999995</c:v>
                </c:pt>
                <c:pt idx="94">
                  <c:v>0.60580000000000001</c:v>
                </c:pt>
                <c:pt idx="95">
                  <c:v>0.59619999999999995</c:v>
                </c:pt>
                <c:pt idx="96">
                  <c:v>0.58650000000000002</c:v>
                </c:pt>
                <c:pt idx="97">
                  <c:v>0.57689999999999997</c:v>
                </c:pt>
                <c:pt idx="98">
                  <c:v>0.56730000000000003</c:v>
                </c:pt>
                <c:pt idx="99">
                  <c:v>0.55769999999999997</c:v>
                </c:pt>
                <c:pt idx="100">
                  <c:v>0.54810000000000003</c:v>
                </c:pt>
                <c:pt idx="101">
                  <c:v>0.53849999999999998</c:v>
                </c:pt>
                <c:pt idx="102">
                  <c:v>0.52880000000000005</c:v>
                </c:pt>
                <c:pt idx="103">
                  <c:v>0.51919999999999999</c:v>
                </c:pt>
                <c:pt idx="104">
                  <c:v>0.50960000000000005</c:v>
                </c:pt>
                <c:pt idx="105">
                  <c:v>0.5</c:v>
                </c:pt>
                <c:pt idx="106">
                  <c:v>0.4904</c:v>
                </c:pt>
                <c:pt idx="107">
                  <c:v>0.48080000000000001</c:v>
                </c:pt>
                <c:pt idx="108">
                  <c:v>0.47120000000000001</c:v>
                </c:pt>
                <c:pt idx="109">
                  <c:v>0.46150000000000002</c:v>
                </c:pt>
                <c:pt idx="110">
                  <c:v>0.45190000000000002</c:v>
                </c:pt>
                <c:pt idx="111">
                  <c:v>0.44230000000000003</c:v>
                </c:pt>
                <c:pt idx="112">
                  <c:v>0.43269999999999997</c:v>
                </c:pt>
                <c:pt idx="113">
                  <c:v>0.42309999999999998</c:v>
                </c:pt>
                <c:pt idx="114">
                  <c:v>0.41349999999999998</c:v>
                </c:pt>
                <c:pt idx="115">
                  <c:v>0.40379999999999999</c:v>
                </c:pt>
                <c:pt idx="116">
                  <c:v>0.39419999999999999</c:v>
                </c:pt>
                <c:pt idx="117">
                  <c:v>0.3846</c:v>
                </c:pt>
                <c:pt idx="118">
                  <c:v>0.375</c:v>
                </c:pt>
                <c:pt idx="119">
                  <c:v>0.3654</c:v>
                </c:pt>
                <c:pt idx="120">
                  <c:v>0.35580000000000001</c:v>
                </c:pt>
                <c:pt idx="121">
                  <c:v>0.34620000000000001</c:v>
                </c:pt>
                <c:pt idx="122">
                  <c:v>0.33650000000000002</c:v>
                </c:pt>
                <c:pt idx="123">
                  <c:v>0.32690000000000002</c:v>
                </c:pt>
                <c:pt idx="124">
                  <c:v>0.31730000000000003</c:v>
                </c:pt>
                <c:pt idx="125">
                  <c:v>0.30769999999999997</c:v>
                </c:pt>
                <c:pt idx="126">
                  <c:v>0.29809999999999998</c:v>
                </c:pt>
                <c:pt idx="127">
                  <c:v>0.28849999999999998</c:v>
                </c:pt>
                <c:pt idx="128">
                  <c:v>0.27879999999999999</c:v>
                </c:pt>
                <c:pt idx="129">
                  <c:v>0.26919999999999999</c:v>
                </c:pt>
                <c:pt idx="130">
                  <c:v>0.2596</c:v>
                </c:pt>
                <c:pt idx="131">
                  <c:v>0.25</c:v>
                </c:pt>
                <c:pt idx="132">
                  <c:v>0.2404</c:v>
                </c:pt>
                <c:pt idx="133">
                  <c:v>0.23080000000000001</c:v>
                </c:pt>
                <c:pt idx="134">
                  <c:v>0.22120000000000001</c:v>
                </c:pt>
                <c:pt idx="135">
                  <c:v>0.21149999999999999</c:v>
                </c:pt>
                <c:pt idx="136">
                  <c:v>0.2019</c:v>
                </c:pt>
                <c:pt idx="137">
                  <c:v>0.1923</c:v>
                </c:pt>
                <c:pt idx="138">
                  <c:v>0.1827</c:v>
                </c:pt>
                <c:pt idx="139">
                  <c:v>0.1731</c:v>
                </c:pt>
                <c:pt idx="140">
                  <c:v>0.16350000000000001</c:v>
                </c:pt>
                <c:pt idx="141">
                  <c:v>0.15379999999999999</c:v>
                </c:pt>
                <c:pt idx="142">
                  <c:v>0.14419999999999999</c:v>
                </c:pt>
                <c:pt idx="143">
                  <c:v>0.1346</c:v>
                </c:pt>
                <c:pt idx="144">
                  <c:v>0.125</c:v>
                </c:pt>
                <c:pt idx="145">
                  <c:v>0.1154</c:v>
                </c:pt>
                <c:pt idx="146">
                  <c:v>0.10580000000000001</c:v>
                </c:pt>
                <c:pt idx="147">
                  <c:v>9.6199999999999994E-2</c:v>
                </c:pt>
                <c:pt idx="148">
                  <c:v>8.6499999999999994E-2</c:v>
                </c:pt>
                <c:pt idx="149">
                  <c:v>7.6899999999999996E-2</c:v>
                </c:pt>
                <c:pt idx="150">
                  <c:v>6.7299999999999999E-2</c:v>
                </c:pt>
                <c:pt idx="151">
                  <c:v>5.7700000000000001E-2</c:v>
                </c:pt>
                <c:pt idx="152">
                  <c:v>4.8099999999999997E-2</c:v>
                </c:pt>
                <c:pt idx="153">
                  <c:v>3.85E-2</c:v>
                </c:pt>
                <c:pt idx="154">
                  <c:v>2.8799999999999999E-2</c:v>
                </c:pt>
                <c:pt idx="155">
                  <c:v>1.9199999999999998E-2</c:v>
                </c:pt>
                <c:pt idx="156">
                  <c:v>9.5999999999999992E-3</c:v>
                </c:pt>
                <c:pt idx="157">
                  <c:v>0</c:v>
                </c:pt>
                <c:pt idx="158">
                  <c:v>0</c:v>
                </c:pt>
                <c:pt idx="159">
                  <c:v>0</c:v>
                </c:pt>
                <c:pt idx="160">
                  <c:v>0</c:v>
                </c:pt>
                <c:pt idx="161">
                  <c:v>0</c:v>
                </c:pt>
                <c:pt idx="162">
                  <c:v>0</c:v>
                </c:pt>
                <c:pt idx="163">
                  <c:v>0</c:v>
                </c:pt>
                <c:pt idx="164">
                  <c:v>0</c:v>
                </c:pt>
                <c:pt idx="165">
                  <c:v>0</c:v>
                </c:pt>
                <c:pt idx="166">
                  <c:v>0</c:v>
                </c:pt>
                <c:pt idx="167">
                  <c:v>0</c:v>
                </c:pt>
                <c:pt idx="168">
                  <c:v>0</c:v>
                </c:pt>
                <c:pt idx="169">
                  <c:v>0</c:v>
                </c:pt>
                <c:pt idx="170">
                  <c:v>0</c:v>
                </c:pt>
                <c:pt idx="171">
                  <c:v>0</c:v>
                </c:pt>
                <c:pt idx="172">
                  <c:v>0</c:v>
                </c:pt>
                <c:pt idx="173">
                  <c:v>0</c:v>
                </c:pt>
                <c:pt idx="174">
                  <c:v>0</c:v>
                </c:pt>
                <c:pt idx="175">
                  <c:v>0</c:v>
                </c:pt>
                <c:pt idx="176">
                  <c:v>0</c:v>
                </c:pt>
                <c:pt idx="177">
                  <c:v>0</c:v>
                </c:pt>
                <c:pt idx="178">
                  <c:v>0</c:v>
                </c:pt>
                <c:pt idx="179">
                  <c:v>0</c:v>
                </c:pt>
                <c:pt idx="180">
                  <c:v>0</c:v>
                </c:pt>
                <c:pt idx="181">
                  <c:v>0</c:v>
                </c:pt>
                <c:pt idx="182">
                  <c:v>0</c:v>
                </c:pt>
                <c:pt idx="183">
                  <c:v>0</c:v>
                </c:pt>
                <c:pt idx="184">
                  <c:v>0</c:v>
                </c:pt>
                <c:pt idx="185">
                  <c:v>0</c:v>
                </c:pt>
                <c:pt idx="186">
                  <c:v>0</c:v>
                </c:pt>
                <c:pt idx="187">
                  <c:v>0</c:v>
                </c:pt>
                <c:pt idx="188">
                  <c:v>0</c:v>
                </c:pt>
                <c:pt idx="189">
                  <c:v>0</c:v>
                </c:pt>
                <c:pt idx="190">
                  <c:v>0</c:v>
                </c:pt>
                <c:pt idx="191">
                  <c:v>0</c:v>
                </c:pt>
                <c:pt idx="192">
                  <c:v>0</c:v>
                </c:pt>
                <c:pt idx="193">
                  <c:v>0</c:v>
                </c:pt>
                <c:pt idx="194">
                  <c:v>0</c:v>
                </c:pt>
                <c:pt idx="195">
                  <c:v>0</c:v>
                </c:pt>
                <c:pt idx="196">
                  <c:v>0</c:v>
                </c:pt>
                <c:pt idx="197">
                  <c:v>0</c:v>
                </c:pt>
                <c:pt idx="198">
                  <c:v>0</c:v>
                </c:pt>
                <c:pt idx="199">
                  <c:v>0</c:v>
                </c:pt>
                <c:pt idx="200">
                  <c:v>0</c:v>
                </c:pt>
                <c:pt idx="201">
                  <c:v>0</c:v>
                </c:pt>
                <c:pt idx="202">
                  <c:v>0</c:v>
                </c:pt>
                <c:pt idx="203">
                  <c:v>0</c:v>
                </c:pt>
                <c:pt idx="204">
                  <c:v>0</c:v>
                </c:pt>
                <c:pt idx="205">
                  <c:v>0</c:v>
                </c:pt>
                <c:pt idx="206">
                  <c:v>0</c:v>
                </c:pt>
                <c:pt idx="207">
                  <c:v>0</c:v>
                </c:pt>
                <c:pt idx="208">
                  <c:v>0</c:v>
                </c:pt>
                <c:pt idx="209">
                  <c:v>0</c:v>
                </c:pt>
                <c:pt idx="210">
                  <c:v>0</c:v>
                </c:pt>
                <c:pt idx="211">
                  <c:v>0</c:v>
                </c:pt>
                <c:pt idx="212">
                  <c:v>0</c:v>
                </c:pt>
                <c:pt idx="213">
                  <c:v>0</c:v>
                </c:pt>
                <c:pt idx="214">
                  <c:v>0</c:v>
                </c:pt>
                <c:pt idx="215">
                  <c:v>0</c:v>
                </c:pt>
                <c:pt idx="216">
                  <c:v>0</c:v>
                </c:pt>
                <c:pt idx="217">
                  <c:v>0</c:v>
                </c:pt>
                <c:pt idx="218">
                  <c:v>0</c:v>
                </c:pt>
                <c:pt idx="219">
                  <c:v>0</c:v>
                </c:pt>
                <c:pt idx="220">
                  <c:v>0</c:v>
                </c:pt>
                <c:pt idx="221">
                  <c:v>0</c:v>
                </c:pt>
                <c:pt idx="222">
                  <c:v>0</c:v>
                </c:pt>
                <c:pt idx="223">
                  <c:v>0</c:v>
                </c:pt>
                <c:pt idx="224">
                  <c:v>0</c:v>
                </c:pt>
                <c:pt idx="225">
                  <c:v>0</c:v>
                </c:pt>
                <c:pt idx="226">
                  <c:v>0</c:v>
                </c:pt>
                <c:pt idx="227">
                  <c:v>0</c:v>
                </c:pt>
                <c:pt idx="228">
                  <c:v>0</c:v>
                </c:pt>
                <c:pt idx="229">
                  <c:v>0</c:v>
                </c:pt>
                <c:pt idx="230">
                  <c:v>0</c:v>
                </c:pt>
                <c:pt idx="231">
                  <c:v>0</c:v>
                </c:pt>
                <c:pt idx="232">
                  <c:v>0</c:v>
                </c:pt>
                <c:pt idx="233">
                  <c:v>0</c:v>
                </c:pt>
                <c:pt idx="234">
                  <c:v>0</c:v>
                </c:pt>
                <c:pt idx="235">
                  <c:v>0</c:v>
                </c:pt>
                <c:pt idx="236">
                  <c:v>0</c:v>
                </c:pt>
                <c:pt idx="237">
                  <c:v>0</c:v>
                </c:pt>
                <c:pt idx="238">
                  <c:v>0</c:v>
                </c:pt>
                <c:pt idx="239">
                  <c:v>0</c:v>
                </c:pt>
                <c:pt idx="240">
                  <c:v>0</c:v>
                </c:pt>
                <c:pt idx="241">
                  <c:v>0</c:v>
                </c:pt>
                <c:pt idx="242">
                  <c:v>0</c:v>
                </c:pt>
                <c:pt idx="243">
                  <c:v>0</c:v>
                </c:pt>
                <c:pt idx="244">
                  <c:v>0</c:v>
                </c:pt>
                <c:pt idx="245">
                  <c:v>0</c:v>
                </c:pt>
                <c:pt idx="246">
                  <c:v>0</c:v>
                </c:pt>
                <c:pt idx="247">
                  <c:v>0</c:v>
                </c:pt>
                <c:pt idx="248">
                  <c:v>0</c:v>
                </c:pt>
                <c:pt idx="249">
                  <c:v>0</c:v>
                </c:pt>
                <c:pt idx="250">
                  <c:v>0</c:v>
                </c:pt>
                <c:pt idx="251">
                  <c:v>0</c:v>
                </c:pt>
                <c:pt idx="252">
                  <c:v>0</c:v>
                </c:pt>
                <c:pt idx="253">
                  <c:v>0</c:v>
                </c:pt>
                <c:pt idx="254">
                  <c:v>0</c:v>
                </c:pt>
                <c:pt idx="255">
                  <c:v>0</c:v>
                </c:pt>
                <c:pt idx="256">
                  <c:v>0</c:v>
                </c:pt>
                <c:pt idx="257">
                  <c:v>0</c:v>
                </c:pt>
                <c:pt idx="258">
                  <c:v>0</c:v>
                </c:pt>
                <c:pt idx="259">
                  <c:v>0</c:v>
                </c:pt>
                <c:pt idx="260">
                  <c:v>0</c:v>
                </c:pt>
                <c:pt idx="261">
                  <c:v>0</c:v>
                </c:pt>
                <c:pt idx="262">
                  <c:v>0</c:v>
                </c:pt>
                <c:pt idx="263">
                  <c:v>0</c:v>
                </c:pt>
                <c:pt idx="264">
                  <c:v>0</c:v>
                </c:pt>
                <c:pt idx="265">
                  <c:v>0</c:v>
                </c:pt>
                <c:pt idx="266">
                  <c:v>0</c:v>
                </c:pt>
                <c:pt idx="267">
                  <c:v>0</c:v>
                </c:pt>
                <c:pt idx="268">
                  <c:v>0</c:v>
                </c:pt>
                <c:pt idx="269">
                  <c:v>0</c:v>
                </c:pt>
                <c:pt idx="270">
                  <c:v>0</c:v>
                </c:pt>
                <c:pt idx="271">
                  <c:v>0</c:v>
                </c:pt>
                <c:pt idx="272">
                  <c:v>0</c:v>
                </c:pt>
                <c:pt idx="273">
                  <c:v>0</c:v>
                </c:pt>
                <c:pt idx="274">
                  <c:v>0</c:v>
                </c:pt>
                <c:pt idx="275">
                  <c:v>0</c:v>
                </c:pt>
                <c:pt idx="276">
                  <c:v>0</c:v>
                </c:pt>
                <c:pt idx="277">
                  <c:v>0</c:v>
                </c:pt>
                <c:pt idx="278">
                  <c:v>0</c:v>
                </c:pt>
                <c:pt idx="279">
                  <c:v>0</c:v>
                </c:pt>
                <c:pt idx="280">
                  <c:v>0</c:v>
                </c:pt>
                <c:pt idx="281">
                  <c:v>0</c:v>
                </c:pt>
                <c:pt idx="282">
                  <c:v>0</c:v>
                </c:pt>
                <c:pt idx="283">
                  <c:v>0</c:v>
                </c:pt>
                <c:pt idx="284">
                  <c:v>0</c:v>
                </c:pt>
                <c:pt idx="285">
                  <c:v>0</c:v>
                </c:pt>
                <c:pt idx="286">
                  <c:v>0</c:v>
                </c:pt>
                <c:pt idx="287">
                  <c:v>0</c:v>
                </c:pt>
                <c:pt idx="288">
                  <c:v>0</c:v>
                </c:pt>
                <c:pt idx="289">
                  <c:v>0</c:v>
                </c:pt>
                <c:pt idx="290">
                  <c:v>0</c:v>
                </c:pt>
                <c:pt idx="291">
                  <c:v>0</c:v>
                </c:pt>
                <c:pt idx="292">
                  <c:v>0</c:v>
                </c:pt>
                <c:pt idx="293">
                  <c:v>0</c:v>
                </c:pt>
                <c:pt idx="294">
                  <c:v>0</c:v>
                </c:pt>
                <c:pt idx="295">
                  <c:v>0</c:v>
                </c:pt>
                <c:pt idx="296">
                  <c:v>0</c:v>
                </c:pt>
                <c:pt idx="297">
                  <c:v>0</c:v>
                </c:pt>
                <c:pt idx="298">
                  <c:v>0</c:v>
                </c:pt>
                <c:pt idx="299">
                  <c:v>0</c:v>
                </c:pt>
                <c:pt idx="300">
                  <c:v>0</c:v>
                </c:pt>
                <c:pt idx="301">
                  <c:v>0</c:v>
                </c:pt>
                <c:pt idx="302">
                  <c:v>0</c:v>
                </c:pt>
                <c:pt idx="303">
                  <c:v>0</c:v>
                </c:pt>
                <c:pt idx="304">
                  <c:v>0</c:v>
                </c:pt>
                <c:pt idx="305">
                  <c:v>0</c:v>
                </c:pt>
                <c:pt idx="306">
                  <c:v>0</c:v>
                </c:pt>
                <c:pt idx="307">
                  <c:v>0</c:v>
                </c:pt>
                <c:pt idx="308">
                  <c:v>0</c:v>
                </c:pt>
                <c:pt idx="309">
                  <c:v>0</c:v>
                </c:pt>
                <c:pt idx="310">
                  <c:v>0</c:v>
                </c:pt>
                <c:pt idx="311">
                  <c:v>0</c:v>
                </c:pt>
                <c:pt idx="312">
                  <c:v>0</c:v>
                </c:pt>
                <c:pt idx="313">
                  <c:v>0</c:v>
                </c:pt>
                <c:pt idx="314">
                  <c:v>0</c:v>
                </c:pt>
                <c:pt idx="315">
                  <c:v>0</c:v>
                </c:pt>
                <c:pt idx="316">
                  <c:v>0</c:v>
                </c:pt>
                <c:pt idx="317">
                  <c:v>0</c:v>
                </c:pt>
                <c:pt idx="318">
                  <c:v>0</c:v>
                </c:pt>
                <c:pt idx="319">
                  <c:v>0</c:v>
                </c:pt>
                <c:pt idx="320">
                  <c:v>0</c:v>
                </c:pt>
                <c:pt idx="321">
                  <c:v>0</c:v>
                </c:pt>
                <c:pt idx="322">
                  <c:v>0</c:v>
                </c:pt>
                <c:pt idx="323">
                  <c:v>0</c:v>
                </c:pt>
                <c:pt idx="324">
                  <c:v>0</c:v>
                </c:pt>
                <c:pt idx="325">
                  <c:v>0</c:v>
                </c:pt>
                <c:pt idx="326">
                  <c:v>0</c:v>
                </c:pt>
                <c:pt idx="327">
                  <c:v>0</c:v>
                </c:pt>
                <c:pt idx="328">
                  <c:v>0</c:v>
                </c:pt>
                <c:pt idx="329">
                  <c:v>0</c:v>
                </c:pt>
                <c:pt idx="330">
                  <c:v>0</c:v>
                </c:pt>
                <c:pt idx="331">
                  <c:v>0</c:v>
                </c:pt>
                <c:pt idx="332">
                  <c:v>0</c:v>
                </c:pt>
                <c:pt idx="333">
                  <c:v>0</c:v>
                </c:pt>
                <c:pt idx="334">
                  <c:v>0</c:v>
                </c:pt>
                <c:pt idx="335">
                  <c:v>0</c:v>
                </c:pt>
                <c:pt idx="336">
                  <c:v>0</c:v>
                </c:pt>
                <c:pt idx="337">
                  <c:v>0</c:v>
                </c:pt>
                <c:pt idx="338">
                  <c:v>0</c:v>
                </c:pt>
                <c:pt idx="339">
                  <c:v>0</c:v>
                </c:pt>
                <c:pt idx="340">
                  <c:v>0</c:v>
                </c:pt>
                <c:pt idx="341">
                  <c:v>0</c:v>
                </c:pt>
                <c:pt idx="342">
                  <c:v>0</c:v>
                </c:pt>
                <c:pt idx="343">
                  <c:v>0</c:v>
                </c:pt>
                <c:pt idx="344">
                  <c:v>0</c:v>
                </c:pt>
                <c:pt idx="345">
                  <c:v>0</c:v>
                </c:pt>
                <c:pt idx="346">
                  <c:v>0</c:v>
                </c:pt>
                <c:pt idx="347">
                  <c:v>0</c:v>
                </c:pt>
                <c:pt idx="348">
                  <c:v>0</c:v>
                </c:pt>
                <c:pt idx="349">
                  <c:v>0</c:v>
                </c:pt>
                <c:pt idx="350">
                  <c:v>0</c:v>
                </c:pt>
                <c:pt idx="351">
                  <c:v>0</c:v>
                </c:pt>
                <c:pt idx="352">
                  <c:v>0</c:v>
                </c:pt>
                <c:pt idx="353">
                  <c:v>0</c:v>
                </c:pt>
                <c:pt idx="354">
                  <c:v>0</c:v>
                </c:pt>
                <c:pt idx="355">
                  <c:v>0</c:v>
                </c:pt>
                <c:pt idx="356">
                  <c:v>0</c:v>
                </c:pt>
                <c:pt idx="357">
                  <c:v>0</c:v>
                </c:pt>
                <c:pt idx="358">
                  <c:v>0</c:v>
                </c:pt>
                <c:pt idx="359">
                  <c:v>0</c:v>
                </c:pt>
                <c:pt idx="360">
                  <c:v>0</c:v>
                </c:pt>
                <c:pt idx="361">
                  <c:v>0</c:v>
                </c:pt>
                <c:pt idx="362">
                  <c:v>0</c:v>
                </c:pt>
                <c:pt idx="363">
                  <c:v>0</c:v>
                </c:pt>
                <c:pt idx="364">
                  <c:v>0</c:v>
                </c:pt>
                <c:pt idx="365">
                  <c:v>0</c:v>
                </c:pt>
                <c:pt idx="366">
                  <c:v>0</c:v>
                </c:pt>
                <c:pt idx="367">
                  <c:v>0</c:v>
                </c:pt>
                <c:pt idx="368">
                  <c:v>0</c:v>
                </c:pt>
                <c:pt idx="369">
                  <c:v>0</c:v>
                </c:pt>
                <c:pt idx="370">
                  <c:v>0</c:v>
                </c:pt>
                <c:pt idx="371">
                  <c:v>0</c:v>
                </c:pt>
                <c:pt idx="372">
                  <c:v>0</c:v>
                </c:pt>
                <c:pt idx="373">
                  <c:v>0</c:v>
                </c:pt>
                <c:pt idx="374">
                  <c:v>0</c:v>
                </c:pt>
                <c:pt idx="375">
                  <c:v>0</c:v>
                </c:pt>
                <c:pt idx="376">
                  <c:v>0</c:v>
                </c:pt>
                <c:pt idx="377">
                  <c:v>0</c:v>
                </c:pt>
                <c:pt idx="378">
                  <c:v>0</c:v>
                </c:pt>
                <c:pt idx="379">
                  <c:v>0</c:v>
                </c:pt>
                <c:pt idx="380">
                  <c:v>0</c:v>
                </c:pt>
                <c:pt idx="381">
                  <c:v>0</c:v>
                </c:pt>
                <c:pt idx="382">
                  <c:v>0</c:v>
                </c:pt>
                <c:pt idx="383">
                  <c:v>0</c:v>
                </c:pt>
                <c:pt idx="384">
                  <c:v>0</c:v>
                </c:pt>
                <c:pt idx="385">
                  <c:v>0</c:v>
                </c:pt>
                <c:pt idx="386">
                  <c:v>0</c:v>
                </c:pt>
                <c:pt idx="387">
                  <c:v>0</c:v>
                </c:pt>
                <c:pt idx="388">
                  <c:v>0</c:v>
                </c:pt>
                <c:pt idx="389">
                  <c:v>0</c:v>
                </c:pt>
                <c:pt idx="390">
                  <c:v>0</c:v>
                </c:pt>
                <c:pt idx="391">
                  <c:v>0</c:v>
                </c:pt>
                <c:pt idx="392">
                  <c:v>0</c:v>
                </c:pt>
                <c:pt idx="393">
                  <c:v>0</c:v>
                </c:pt>
                <c:pt idx="394">
                  <c:v>0</c:v>
                </c:pt>
                <c:pt idx="395">
                  <c:v>0</c:v>
                </c:pt>
                <c:pt idx="396">
                  <c:v>0</c:v>
                </c:pt>
                <c:pt idx="397">
                  <c:v>0</c:v>
                </c:pt>
                <c:pt idx="398">
                  <c:v>0</c:v>
                </c:pt>
                <c:pt idx="399">
                  <c:v>0</c:v>
                </c:pt>
                <c:pt idx="400">
                  <c:v>0</c:v>
                </c:pt>
                <c:pt idx="401">
                  <c:v>0</c:v>
                </c:pt>
                <c:pt idx="402">
                  <c:v>0</c:v>
                </c:pt>
                <c:pt idx="403">
                  <c:v>0</c:v>
                </c:pt>
                <c:pt idx="404">
                  <c:v>0</c:v>
                </c:pt>
                <c:pt idx="405">
                  <c:v>0</c:v>
                </c:pt>
                <c:pt idx="406">
                  <c:v>0</c:v>
                </c:pt>
                <c:pt idx="407">
                  <c:v>0</c:v>
                </c:pt>
                <c:pt idx="408">
                  <c:v>0</c:v>
                </c:pt>
                <c:pt idx="409">
                  <c:v>0</c:v>
                </c:pt>
                <c:pt idx="410">
                  <c:v>0</c:v>
                </c:pt>
                <c:pt idx="411">
                  <c:v>0</c:v>
                </c:pt>
                <c:pt idx="412">
                  <c:v>0</c:v>
                </c:pt>
                <c:pt idx="413">
                  <c:v>0</c:v>
                </c:pt>
                <c:pt idx="414">
                  <c:v>0</c:v>
                </c:pt>
                <c:pt idx="415">
                  <c:v>0</c:v>
                </c:pt>
                <c:pt idx="416">
                  <c:v>0</c:v>
                </c:pt>
                <c:pt idx="417">
                  <c:v>0</c:v>
                </c:pt>
                <c:pt idx="418">
                  <c:v>0</c:v>
                </c:pt>
                <c:pt idx="419">
                  <c:v>0</c:v>
                </c:pt>
                <c:pt idx="420">
                  <c:v>0</c:v>
                </c:pt>
                <c:pt idx="421">
                  <c:v>0</c:v>
                </c:pt>
                <c:pt idx="422">
                  <c:v>0</c:v>
                </c:pt>
                <c:pt idx="423">
                  <c:v>0</c:v>
                </c:pt>
                <c:pt idx="424">
                  <c:v>0</c:v>
                </c:pt>
                <c:pt idx="425">
                  <c:v>0</c:v>
                </c:pt>
                <c:pt idx="426">
                  <c:v>0</c:v>
                </c:pt>
                <c:pt idx="427">
                  <c:v>0</c:v>
                </c:pt>
                <c:pt idx="428">
                  <c:v>0</c:v>
                </c:pt>
                <c:pt idx="429">
                  <c:v>0</c:v>
                </c:pt>
                <c:pt idx="430">
                  <c:v>0</c:v>
                </c:pt>
                <c:pt idx="431">
                  <c:v>0</c:v>
                </c:pt>
                <c:pt idx="432">
                  <c:v>0</c:v>
                </c:pt>
                <c:pt idx="433">
                  <c:v>0</c:v>
                </c:pt>
                <c:pt idx="434">
                  <c:v>0</c:v>
                </c:pt>
                <c:pt idx="435">
                  <c:v>0</c:v>
                </c:pt>
                <c:pt idx="436">
                  <c:v>0</c:v>
                </c:pt>
                <c:pt idx="437">
                  <c:v>0</c:v>
                </c:pt>
                <c:pt idx="438">
                  <c:v>0</c:v>
                </c:pt>
                <c:pt idx="439">
                  <c:v>0</c:v>
                </c:pt>
                <c:pt idx="440">
                  <c:v>0</c:v>
                </c:pt>
                <c:pt idx="441">
                  <c:v>0</c:v>
                </c:pt>
                <c:pt idx="442">
                  <c:v>0</c:v>
                </c:pt>
                <c:pt idx="443">
                  <c:v>0</c:v>
                </c:pt>
                <c:pt idx="444">
                  <c:v>0</c:v>
                </c:pt>
                <c:pt idx="445">
                  <c:v>0</c:v>
                </c:pt>
                <c:pt idx="446">
                  <c:v>0</c:v>
                </c:pt>
                <c:pt idx="447">
                  <c:v>0</c:v>
                </c:pt>
                <c:pt idx="448">
                  <c:v>0</c:v>
                </c:pt>
                <c:pt idx="449">
                  <c:v>0</c:v>
                </c:pt>
                <c:pt idx="450">
                  <c:v>0</c:v>
                </c:pt>
                <c:pt idx="451">
                  <c:v>0</c:v>
                </c:pt>
                <c:pt idx="452">
                  <c:v>0</c:v>
                </c:pt>
                <c:pt idx="453">
                  <c:v>0</c:v>
                </c:pt>
                <c:pt idx="454">
                  <c:v>0</c:v>
                </c:pt>
                <c:pt idx="455">
                  <c:v>0</c:v>
                </c:pt>
                <c:pt idx="456">
                  <c:v>0</c:v>
                </c:pt>
                <c:pt idx="457">
                  <c:v>0</c:v>
                </c:pt>
                <c:pt idx="458">
                  <c:v>0</c:v>
                </c:pt>
                <c:pt idx="459">
                  <c:v>0</c:v>
                </c:pt>
                <c:pt idx="460">
                  <c:v>0</c:v>
                </c:pt>
                <c:pt idx="461">
                  <c:v>0</c:v>
                </c:pt>
                <c:pt idx="462">
                  <c:v>0</c:v>
                </c:pt>
                <c:pt idx="463">
                  <c:v>0</c:v>
                </c:pt>
                <c:pt idx="464">
                  <c:v>0</c:v>
                </c:pt>
                <c:pt idx="465">
                  <c:v>0</c:v>
                </c:pt>
                <c:pt idx="466">
                  <c:v>0</c:v>
                </c:pt>
                <c:pt idx="467">
                  <c:v>0</c:v>
                </c:pt>
                <c:pt idx="468">
                  <c:v>0</c:v>
                </c:pt>
                <c:pt idx="469">
                  <c:v>0</c:v>
                </c:pt>
                <c:pt idx="470">
                  <c:v>0</c:v>
                </c:pt>
                <c:pt idx="471">
                  <c:v>0</c:v>
                </c:pt>
                <c:pt idx="472">
                  <c:v>0</c:v>
                </c:pt>
                <c:pt idx="473">
                  <c:v>0</c:v>
                </c:pt>
                <c:pt idx="474">
                  <c:v>0</c:v>
                </c:pt>
                <c:pt idx="475">
                  <c:v>0</c:v>
                </c:pt>
                <c:pt idx="476">
                  <c:v>0</c:v>
                </c:pt>
                <c:pt idx="477">
                  <c:v>0</c:v>
                </c:pt>
                <c:pt idx="478">
                  <c:v>0</c:v>
                </c:pt>
                <c:pt idx="479">
                  <c:v>0</c:v>
                </c:pt>
                <c:pt idx="480">
                  <c:v>0</c:v>
                </c:pt>
                <c:pt idx="481">
                  <c:v>0</c:v>
                </c:pt>
                <c:pt idx="482">
                  <c:v>0</c:v>
                </c:pt>
                <c:pt idx="483">
                  <c:v>0</c:v>
                </c:pt>
                <c:pt idx="484">
                  <c:v>0</c:v>
                </c:pt>
                <c:pt idx="485">
                  <c:v>0</c:v>
                </c:pt>
                <c:pt idx="486">
                  <c:v>0</c:v>
                </c:pt>
                <c:pt idx="487">
                  <c:v>0</c:v>
                </c:pt>
                <c:pt idx="488">
                  <c:v>0</c:v>
                </c:pt>
                <c:pt idx="489">
                  <c:v>0</c:v>
                </c:pt>
                <c:pt idx="490">
                  <c:v>0</c:v>
                </c:pt>
                <c:pt idx="491">
                  <c:v>0</c:v>
                </c:pt>
                <c:pt idx="492">
                  <c:v>0</c:v>
                </c:pt>
                <c:pt idx="493">
                  <c:v>0</c:v>
                </c:pt>
                <c:pt idx="494">
                  <c:v>0</c:v>
                </c:pt>
                <c:pt idx="495">
                  <c:v>0</c:v>
                </c:pt>
                <c:pt idx="496">
                  <c:v>0</c:v>
                </c:pt>
                <c:pt idx="497">
                  <c:v>0</c:v>
                </c:pt>
                <c:pt idx="498">
                  <c:v>0</c:v>
                </c:pt>
                <c:pt idx="499">
                  <c:v>0</c:v>
                </c:pt>
                <c:pt idx="500">
                  <c:v>0</c:v>
                </c:pt>
                <c:pt idx="501">
                  <c:v>0</c:v>
                </c:pt>
                <c:pt idx="502">
                  <c:v>0</c:v>
                </c:pt>
                <c:pt idx="503">
                  <c:v>0</c:v>
                </c:pt>
                <c:pt idx="504">
                  <c:v>0</c:v>
                </c:pt>
                <c:pt idx="505">
                  <c:v>0</c:v>
                </c:pt>
                <c:pt idx="506">
                  <c:v>0</c:v>
                </c:pt>
                <c:pt idx="507">
                  <c:v>0</c:v>
                </c:pt>
                <c:pt idx="508">
                  <c:v>0</c:v>
                </c:pt>
                <c:pt idx="509">
                  <c:v>0</c:v>
                </c:pt>
                <c:pt idx="510">
                  <c:v>0</c:v>
                </c:pt>
                <c:pt idx="511">
                  <c:v>0</c:v>
                </c:pt>
                <c:pt idx="512">
                  <c:v>0</c:v>
                </c:pt>
                <c:pt idx="513">
                  <c:v>0</c:v>
                </c:pt>
                <c:pt idx="514">
                  <c:v>0</c:v>
                </c:pt>
                <c:pt idx="515">
                  <c:v>0</c:v>
                </c:pt>
                <c:pt idx="516">
                  <c:v>0</c:v>
                </c:pt>
                <c:pt idx="517">
                  <c:v>0</c:v>
                </c:pt>
                <c:pt idx="518">
                  <c:v>0</c:v>
                </c:pt>
                <c:pt idx="519">
                  <c:v>0</c:v>
                </c:pt>
                <c:pt idx="520">
                  <c:v>0</c:v>
                </c:pt>
                <c:pt idx="521">
                  <c:v>0</c:v>
                </c:pt>
                <c:pt idx="522">
                  <c:v>0</c:v>
                </c:pt>
                <c:pt idx="523">
                  <c:v>0</c:v>
                </c:pt>
                <c:pt idx="524">
                  <c:v>0</c:v>
                </c:pt>
                <c:pt idx="525">
                  <c:v>0</c:v>
                </c:pt>
                <c:pt idx="526">
                  <c:v>0</c:v>
                </c:pt>
                <c:pt idx="527">
                  <c:v>0</c:v>
                </c:pt>
                <c:pt idx="528">
                  <c:v>0</c:v>
                </c:pt>
                <c:pt idx="529">
                  <c:v>0</c:v>
                </c:pt>
                <c:pt idx="530">
                  <c:v>0</c:v>
                </c:pt>
                <c:pt idx="531">
                  <c:v>0</c:v>
                </c:pt>
                <c:pt idx="532">
                  <c:v>0</c:v>
                </c:pt>
                <c:pt idx="533">
                  <c:v>0</c:v>
                </c:pt>
                <c:pt idx="534">
                  <c:v>0</c:v>
                </c:pt>
                <c:pt idx="535">
                  <c:v>0</c:v>
                </c:pt>
                <c:pt idx="536">
                  <c:v>0</c:v>
                </c:pt>
                <c:pt idx="537">
                  <c:v>0</c:v>
                </c:pt>
                <c:pt idx="538">
                  <c:v>0</c:v>
                </c:pt>
                <c:pt idx="539">
                  <c:v>0</c:v>
                </c:pt>
                <c:pt idx="540">
                  <c:v>0</c:v>
                </c:pt>
                <c:pt idx="541">
                  <c:v>0</c:v>
                </c:pt>
                <c:pt idx="542">
                  <c:v>0</c:v>
                </c:pt>
                <c:pt idx="543">
                  <c:v>0</c:v>
                </c:pt>
                <c:pt idx="544">
                  <c:v>0</c:v>
                </c:pt>
                <c:pt idx="545">
                  <c:v>0</c:v>
                </c:pt>
                <c:pt idx="546">
                  <c:v>0</c:v>
                </c:pt>
                <c:pt idx="547">
                  <c:v>0</c:v>
                </c:pt>
                <c:pt idx="548">
                  <c:v>0</c:v>
                </c:pt>
                <c:pt idx="549">
                  <c:v>0</c:v>
                </c:pt>
                <c:pt idx="550">
                  <c:v>0</c:v>
                </c:pt>
                <c:pt idx="551">
                  <c:v>0</c:v>
                </c:pt>
                <c:pt idx="552">
                  <c:v>0</c:v>
                </c:pt>
                <c:pt idx="553">
                  <c:v>0</c:v>
                </c:pt>
                <c:pt idx="554">
                  <c:v>0</c:v>
                </c:pt>
                <c:pt idx="555">
                  <c:v>0</c:v>
                </c:pt>
                <c:pt idx="556">
                  <c:v>0</c:v>
                </c:pt>
                <c:pt idx="557">
                  <c:v>0</c:v>
                </c:pt>
                <c:pt idx="558">
                  <c:v>0</c:v>
                </c:pt>
                <c:pt idx="559">
                  <c:v>0</c:v>
                </c:pt>
                <c:pt idx="560">
                  <c:v>0</c:v>
                </c:pt>
                <c:pt idx="561">
                  <c:v>0</c:v>
                </c:pt>
                <c:pt idx="562">
                  <c:v>0</c:v>
                </c:pt>
                <c:pt idx="563">
                  <c:v>0</c:v>
                </c:pt>
                <c:pt idx="564">
                  <c:v>0</c:v>
                </c:pt>
                <c:pt idx="565">
                  <c:v>0</c:v>
                </c:pt>
                <c:pt idx="566">
                  <c:v>0</c:v>
                </c:pt>
                <c:pt idx="567">
                  <c:v>0</c:v>
                </c:pt>
                <c:pt idx="568">
                  <c:v>0</c:v>
                </c:pt>
                <c:pt idx="569">
                  <c:v>0</c:v>
                </c:pt>
                <c:pt idx="570">
                  <c:v>0</c:v>
                </c:pt>
                <c:pt idx="571">
                  <c:v>0</c:v>
                </c:pt>
                <c:pt idx="572">
                  <c:v>0</c:v>
                </c:pt>
                <c:pt idx="573">
                  <c:v>0</c:v>
                </c:pt>
                <c:pt idx="574">
                  <c:v>0</c:v>
                </c:pt>
                <c:pt idx="575">
                  <c:v>0</c:v>
                </c:pt>
                <c:pt idx="576">
                  <c:v>0</c:v>
                </c:pt>
                <c:pt idx="577">
                  <c:v>0</c:v>
                </c:pt>
                <c:pt idx="578">
                  <c:v>0</c:v>
                </c:pt>
                <c:pt idx="579">
                  <c:v>0</c:v>
                </c:pt>
                <c:pt idx="580">
                  <c:v>0</c:v>
                </c:pt>
                <c:pt idx="581">
                  <c:v>0</c:v>
                </c:pt>
                <c:pt idx="582">
                  <c:v>0</c:v>
                </c:pt>
                <c:pt idx="583">
                  <c:v>0</c:v>
                </c:pt>
                <c:pt idx="584">
                  <c:v>0</c:v>
                </c:pt>
                <c:pt idx="585">
                  <c:v>0</c:v>
                </c:pt>
                <c:pt idx="586">
                  <c:v>0</c:v>
                </c:pt>
                <c:pt idx="587">
                  <c:v>0</c:v>
                </c:pt>
                <c:pt idx="588">
                  <c:v>0</c:v>
                </c:pt>
                <c:pt idx="589">
                  <c:v>0</c:v>
                </c:pt>
                <c:pt idx="590">
                  <c:v>0</c:v>
                </c:pt>
                <c:pt idx="591">
                  <c:v>0</c:v>
                </c:pt>
                <c:pt idx="592">
                  <c:v>0</c:v>
                </c:pt>
                <c:pt idx="593">
                  <c:v>0</c:v>
                </c:pt>
                <c:pt idx="594">
                  <c:v>0</c:v>
                </c:pt>
                <c:pt idx="595">
                  <c:v>0</c:v>
                </c:pt>
                <c:pt idx="596">
                  <c:v>0</c:v>
                </c:pt>
                <c:pt idx="597">
                  <c:v>0</c:v>
                </c:pt>
                <c:pt idx="598">
                  <c:v>0</c:v>
                </c:pt>
                <c:pt idx="599">
                  <c:v>0</c:v>
                </c:pt>
                <c:pt idx="600">
                  <c:v>0</c:v>
                </c:pt>
                <c:pt idx="601">
                  <c:v>0</c:v>
                </c:pt>
                <c:pt idx="602">
                  <c:v>0</c:v>
                </c:pt>
                <c:pt idx="603">
                  <c:v>0</c:v>
                </c:pt>
                <c:pt idx="604">
                  <c:v>0</c:v>
                </c:pt>
                <c:pt idx="605">
                  <c:v>0</c:v>
                </c:pt>
                <c:pt idx="606">
                  <c:v>0</c:v>
                </c:pt>
                <c:pt idx="607">
                  <c:v>0</c:v>
                </c:pt>
                <c:pt idx="608">
                  <c:v>0</c:v>
                </c:pt>
                <c:pt idx="609">
                  <c:v>0</c:v>
                </c:pt>
                <c:pt idx="610">
                  <c:v>0</c:v>
                </c:pt>
                <c:pt idx="611">
                  <c:v>0</c:v>
                </c:pt>
                <c:pt idx="612">
                  <c:v>0</c:v>
                </c:pt>
                <c:pt idx="613">
                  <c:v>0</c:v>
                </c:pt>
                <c:pt idx="614">
                  <c:v>0</c:v>
                </c:pt>
                <c:pt idx="615">
                  <c:v>0</c:v>
                </c:pt>
                <c:pt idx="616">
                  <c:v>0</c:v>
                </c:pt>
                <c:pt idx="617">
                  <c:v>0</c:v>
                </c:pt>
                <c:pt idx="618">
                  <c:v>0</c:v>
                </c:pt>
                <c:pt idx="619">
                  <c:v>0</c:v>
                </c:pt>
                <c:pt idx="620">
                  <c:v>0</c:v>
                </c:pt>
                <c:pt idx="621">
                  <c:v>0</c:v>
                </c:pt>
                <c:pt idx="622">
                  <c:v>0</c:v>
                </c:pt>
                <c:pt idx="623">
                  <c:v>0</c:v>
                </c:pt>
                <c:pt idx="624">
                  <c:v>0</c:v>
                </c:pt>
                <c:pt idx="625">
                  <c:v>0</c:v>
                </c:pt>
                <c:pt idx="626">
                  <c:v>0</c:v>
                </c:pt>
                <c:pt idx="627">
                  <c:v>0</c:v>
                </c:pt>
                <c:pt idx="628">
                  <c:v>0</c:v>
                </c:pt>
                <c:pt idx="629">
                  <c:v>0</c:v>
                </c:pt>
                <c:pt idx="630">
                  <c:v>0</c:v>
                </c:pt>
                <c:pt idx="631">
                  <c:v>0</c:v>
                </c:pt>
                <c:pt idx="632">
                  <c:v>0</c:v>
                </c:pt>
                <c:pt idx="633">
                  <c:v>0</c:v>
                </c:pt>
                <c:pt idx="634">
                  <c:v>0</c:v>
                </c:pt>
                <c:pt idx="635">
                  <c:v>0</c:v>
                </c:pt>
                <c:pt idx="636">
                  <c:v>0</c:v>
                </c:pt>
                <c:pt idx="637">
                  <c:v>0</c:v>
                </c:pt>
                <c:pt idx="638">
                  <c:v>0</c:v>
                </c:pt>
                <c:pt idx="639">
                  <c:v>0</c:v>
                </c:pt>
                <c:pt idx="640">
                  <c:v>0</c:v>
                </c:pt>
                <c:pt idx="641">
                  <c:v>0</c:v>
                </c:pt>
                <c:pt idx="642">
                  <c:v>0</c:v>
                </c:pt>
                <c:pt idx="643">
                  <c:v>0</c:v>
                </c:pt>
                <c:pt idx="644">
                  <c:v>0</c:v>
                </c:pt>
                <c:pt idx="645">
                  <c:v>0</c:v>
                </c:pt>
                <c:pt idx="646">
                  <c:v>0</c:v>
                </c:pt>
                <c:pt idx="647">
                  <c:v>0</c:v>
                </c:pt>
                <c:pt idx="648">
                  <c:v>0</c:v>
                </c:pt>
                <c:pt idx="649">
                  <c:v>0</c:v>
                </c:pt>
                <c:pt idx="650">
                  <c:v>0</c:v>
                </c:pt>
                <c:pt idx="651">
                  <c:v>0</c:v>
                </c:pt>
                <c:pt idx="652">
                  <c:v>0</c:v>
                </c:pt>
                <c:pt idx="653">
                  <c:v>0</c:v>
                </c:pt>
                <c:pt idx="654">
                  <c:v>0</c:v>
                </c:pt>
                <c:pt idx="655">
                  <c:v>0</c:v>
                </c:pt>
                <c:pt idx="656">
                  <c:v>0</c:v>
                </c:pt>
                <c:pt idx="657">
                  <c:v>0</c:v>
                </c:pt>
                <c:pt idx="658">
                  <c:v>0</c:v>
                </c:pt>
                <c:pt idx="659">
                  <c:v>0</c:v>
                </c:pt>
                <c:pt idx="660">
                  <c:v>0</c:v>
                </c:pt>
                <c:pt idx="661">
                  <c:v>0</c:v>
                </c:pt>
                <c:pt idx="662">
                  <c:v>0</c:v>
                </c:pt>
                <c:pt idx="663">
                  <c:v>0</c:v>
                </c:pt>
                <c:pt idx="664">
                  <c:v>0</c:v>
                </c:pt>
                <c:pt idx="665">
                  <c:v>0</c:v>
                </c:pt>
                <c:pt idx="666">
                  <c:v>0</c:v>
                </c:pt>
                <c:pt idx="667">
                  <c:v>0</c:v>
                </c:pt>
                <c:pt idx="668">
                  <c:v>0</c:v>
                </c:pt>
                <c:pt idx="669">
                  <c:v>0</c:v>
                </c:pt>
                <c:pt idx="670">
                  <c:v>0</c:v>
                </c:pt>
                <c:pt idx="671">
                  <c:v>0</c:v>
                </c:pt>
                <c:pt idx="672">
                  <c:v>0</c:v>
                </c:pt>
                <c:pt idx="673">
                  <c:v>0</c:v>
                </c:pt>
                <c:pt idx="674">
                  <c:v>0</c:v>
                </c:pt>
                <c:pt idx="675">
                  <c:v>0</c:v>
                </c:pt>
                <c:pt idx="676">
                  <c:v>0</c:v>
                </c:pt>
                <c:pt idx="677">
                  <c:v>0</c:v>
                </c:pt>
                <c:pt idx="678">
                  <c:v>0</c:v>
                </c:pt>
                <c:pt idx="679">
                  <c:v>0</c:v>
                </c:pt>
                <c:pt idx="680">
                  <c:v>0</c:v>
                </c:pt>
                <c:pt idx="681">
                  <c:v>0</c:v>
                </c:pt>
                <c:pt idx="682">
                  <c:v>0</c:v>
                </c:pt>
                <c:pt idx="683">
                  <c:v>0</c:v>
                </c:pt>
                <c:pt idx="684">
                  <c:v>0</c:v>
                </c:pt>
                <c:pt idx="685">
                  <c:v>0</c:v>
                </c:pt>
                <c:pt idx="686">
                  <c:v>0</c:v>
                </c:pt>
                <c:pt idx="687">
                  <c:v>0</c:v>
                </c:pt>
                <c:pt idx="688">
                  <c:v>0</c:v>
                </c:pt>
                <c:pt idx="689">
                  <c:v>0</c:v>
                </c:pt>
                <c:pt idx="690">
                  <c:v>0</c:v>
                </c:pt>
                <c:pt idx="691">
                  <c:v>0</c:v>
                </c:pt>
                <c:pt idx="692">
                  <c:v>0</c:v>
                </c:pt>
                <c:pt idx="693">
                  <c:v>0</c:v>
                </c:pt>
                <c:pt idx="694">
                  <c:v>0</c:v>
                </c:pt>
                <c:pt idx="695">
                  <c:v>0</c:v>
                </c:pt>
                <c:pt idx="696">
                  <c:v>0</c:v>
                </c:pt>
                <c:pt idx="697">
                  <c:v>0</c:v>
                </c:pt>
                <c:pt idx="698">
                  <c:v>0</c:v>
                </c:pt>
                <c:pt idx="699">
                  <c:v>0</c:v>
                </c:pt>
                <c:pt idx="700">
                  <c:v>0</c:v>
                </c:pt>
                <c:pt idx="701">
                  <c:v>0</c:v>
                </c:pt>
                <c:pt idx="702">
                  <c:v>0</c:v>
                </c:pt>
                <c:pt idx="703">
                  <c:v>0</c:v>
                </c:pt>
                <c:pt idx="704">
                  <c:v>0</c:v>
                </c:pt>
                <c:pt idx="705">
                  <c:v>0</c:v>
                </c:pt>
                <c:pt idx="706">
                  <c:v>0</c:v>
                </c:pt>
                <c:pt idx="707">
                  <c:v>0</c:v>
                </c:pt>
                <c:pt idx="708">
                  <c:v>0</c:v>
                </c:pt>
                <c:pt idx="709">
                  <c:v>0</c:v>
                </c:pt>
                <c:pt idx="710">
                  <c:v>0</c:v>
                </c:pt>
                <c:pt idx="711">
                  <c:v>0</c:v>
                </c:pt>
                <c:pt idx="712">
                  <c:v>0</c:v>
                </c:pt>
                <c:pt idx="713">
                  <c:v>0</c:v>
                </c:pt>
                <c:pt idx="714">
                  <c:v>0</c:v>
                </c:pt>
                <c:pt idx="715">
                  <c:v>0</c:v>
                </c:pt>
                <c:pt idx="716">
                  <c:v>0</c:v>
                </c:pt>
                <c:pt idx="717">
                  <c:v>0</c:v>
                </c:pt>
                <c:pt idx="718">
                  <c:v>0</c:v>
                </c:pt>
                <c:pt idx="719">
                  <c:v>0</c:v>
                </c:pt>
                <c:pt idx="720">
                  <c:v>0</c:v>
                </c:pt>
                <c:pt idx="721">
                  <c:v>0</c:v>
                </c:pt>
                <c:pt idx="722">
                  <c:v>0</c:v>
                </c:pt>
                <c:pt idx="723">
                  <c:v>0</c:v>
                </c:pt>
                <c:pt idx="724">
                  <c:v>0</c:v>
                </c:pt>
                <c:pt idx="725">
                  <c:v>0</c:v>
                </c:pt>
                <c:pt idx="726">
                  <c:v>0</c:v>
                </c:pt>
                <c:pt idx="727">
                  <c:v>0</c:v>
                </c:pt>
                <c:pt idx="728">
                  <c:v>0</c:v>
                </c:pt>
                <c:pt idx="729">
                  <c:v>0</c:v>
                </c:pt>
                <c:pt idx="730">
                  <c:v>0</c:v>
                </c:pt>
                <c:pt idx="731">
                  <c:v>0</c:v>
                </c:pt>
                <c:pt idx="732">
                  <c:v>0</c:v>
                </c:pt>
                <c:pt idx="733">
                  <c:v>0</c:v>
                </c:pt>
                <c:pt idx="734">
                  <c:v>0</c:v>
                </c:pt>
                <c:pt idx="735">
                  <c:v>0</c:v>
                </c:pt>
                <c:pt idx="736">
                  <c:v>0</c:v>
                </c:pt>
                <c:pt idx="737">
                  <c:v>0</c:v>
                </c:pt>
                <c:pt idx="738">
                  <c:v>0</c:v>
                </c:pt>
                <c:pt idx="739">
                  <c:v>0</c:v>
                </c:pt>
                <c:pt idx="740">
                  <c:v>0</c:v>
                </c:pt>
                <c:pt idx="741">
                  <c:v>0</c:v>
                </c:pt>
                <c:pt idx="742">
                  <c:v>0</c:v>
                </c:pt>
                <c:pt idx="743">
                  <c:v>0</c:v>
                </c:pt>
                <c:pt idx="744">
                  <c:v>0</c:v>
                </c:pt>
                <c:pt idx="745">
                  <c:v>0</c:v>
                </c:pt>
                <c:pt idx="746">
                  <c:v>0</c:v>
                </c:pt>
                <c:pt idx="747">
                  <c:v>0</c:v>
                </c:pt>
                <c:pt idx="748">
                  <c:v>0</c:v>
                </c:pt>
                <c:pt idx="749">
                  <c:v>0</c:v>
                </c:pt>
                <c:pt idx="750">
                  <c:v>0</c:v>
                </c:pt>
                <c:pt idx="751">
                  <c:v>0</c:v>
                </c:pt>
                <c:pt idx="752">
                  <c:v>0</c:v>
                </c:pt>
                <c:pt idx="753">
                  <c:v>0</c:v>
                </c:pt>
                <c:pt idx="754">
                  <c:v>0</c:v>
                </c:pt>
                <c:pt idx="755">
                  <c:v>0</c:v>
                </c:pt>
                <c:pt idx="756">
                  <c:v>0</c:v>
                </c:pt>
                <c:pt idx="757">
                  <c:v>0</c:v>
                </c:pt>
                <c:pt idx="758">
                  <c:v>0</c:v>
                </c:pt>
                <c:pt idx="759">
                  <c:v>0</c:v>
                </c:pt>
                <c:pt idx="760">
                  <c:v>0</c:v>
                </c:pt>
                <c:pt idx="761">
                  <c:v>0</c:v>
                </c:pt>
                <c:pt idx="762">
                  <c:v>0</c:v>
                </c:pt>
                <c:pt idx="763">
                  <c:v>0</c:v>
                </c:pt>
                <c:pt idx="764">
                  <c:v>0</c:v>
                </c:pt>
                <c:pt idx="765">
                  <c:v>0</c:v>
                </c:pt>
                <c:pt idx="766">
                  <c:v>0</c:v>
                </c:pt>
                <c:pt idx="767">
                  <c:v>0</c:v>
                </c:pt>
                <c:pt idx="768">
                  <c:v>0</c:v>
                </c:pt>
                <c:pt idx="769">
                  <c:v>0</c:v>
                </c:pt>
                <c:pt idx="770">
                  <c:v>0</c:v>
                </c:pt>
                <c:pt idx="771">
                  <c:v>0</c:v>
                </c:pt>
                <c:pt idx="772">
                  <c:v>0</c:v>
                </c:pt>
                <c:pt idx="773">
                  <c:v>0</c:v>
                </c:pt>
                <c:pt idx="774">
                  <c:v>0</c:v>
                </c:pt>
                <c:pt idx="775">
                  <c:v>0</c:v>
                </c:pt>
                <c:pt idx="776">
                  <c:v>0</c:v>
                </c:pt>
                <c:pt idx="777">
                  <c:v>0</c:v>
                </c:pt>
                <c:pt idx="778">
                  <c:v>0</c:v>
                </c:pt>
                <c:pt idx="779">
                  <c:v>0</c:v>
                </c:pt>
                <c:pt idx="780">
                  <c:v>0</c:v>
                </c:pt>
                <c:pt idx="781">
                  <c:v>0</c:v>
                </c:pt>
                <c:pt idx="782">
                  <c:v>0</c:v>
                </c:pt>
                <c:pt idx="783">
                  <c:v>0</c:v>
                </c:pt>
                <c:pt idx="784">
                  <c:v>0</c:v>
                </c:pt>
                <c:pt idx="785">
                  <c:v>0</c:v>
                </c:pt>
                <c:pt idx="786">
                  <c:v>0</c:v>
                </c:pt>
                <c:pt idx="787">
                  <c:v>0</c:v>
                </c:pt>
                <c:pt idx="788">
                  <c:v>0</c:v>
                </c:pt>
                <c:pt idx="789">
                  <c:v>0</c:v>
                </c:pt>
                <c:pt idx="790">
                  <c:v>0</c:v>
                </c:pt>
                <c:pt idx="791">
                  <c:v>0</c:v>
                </c:pt>
                <c:pt idx="792">
                  <c:v>0</c:v>
                </c:pt>
                <c:pt idx="793">
                  <c:v>0</c:v>
                </c:pt>
                <c:pt idx="794">
                  <c:v>0</c:v>
                </c:pt>
                <c:pt idx="795">
                  <c:v>0</c:v>
                </c:pt>
                <c:pt idx="796">
                  <c:v>0</c:v>
                </c:pt>
                <c:pt idx="797">
                  <c:v>0</c:v>
                </c:pt>
                <c:pt idx="798">
                  <c:v>0</c:v>
                </c:pt>
                <c:pt idx="799">
                  <c:v>0</c:v>
                </c:pt>
                <c:pt idx="800">
                  <c:v>0</c:v>
                </c:pt>
                <c:pt idx="801">
                  <c:v>0</c:v>
                </c:pt>
                <c:pt idx="802">
                  <c:v>0</c:v>
                </c:pt>
                <c:pt idx="803">
                  <c:v>0</c:v>
                </c:pt>
                <c:pt idx="804">
                  <c:v>0</c:v>
                </c:pt>
                <c:pt idx="805">
                  <c:v>0</c:v>
                </c:pt>
                <c:pt idx="806">
                  <c:v>0</c:v>
                </c:pt>
                <c:pt idx="807">
                  <c:v>0</c:v>
                </c:pt>
                <c:pt idx="808">
                  <c:v>0</c:v>
                </c:pt>
                <c:pt idx="809">
                  <c:v>0</c:v>
                </c:pt>
                <c:pt idx="810">
                  <c:v>0</c:v>
                </c:pt>
                <c:pt idx="811">
                  <c:v>0</c:v>
                </c:pt>
                <c:pt idx="812">
                  <c:v>0</c:v>
                </c:pt>
                <c:pt idx="813">
                  <c:v>0</c:v>
                </c:pt>
                <c:pt idx="814">
                  <c:v>0</c:v>
                </c:pt>
                <c:pt idx="815">
                  <c:v>0</c:v>
                </c:pt>
                <c:pt idx="816">
                  <c:v>0</c:v>
                </c:pt>
                <c:pt idx="817">
                  <c:v>0</c:v>
                </c:pt>
                <c:pt idx="818">
                  <c:v>0</c:v>
                </c:pt>
                <c:pt idx="819">
                  <c:v>0</c:v>
                </c:pt>
                <c:pt idx="820">
                  <c:v>0</c:v>
                </c:pt>
                <c:pt idx="821">
                  <c:v>0</c:v>
                </c:pt>
                <c:pt idx="822">
                  <c:v>0</c:v>
                </c:pt>
                <c:pt idx="823">
                  <c:v>0</c:v>
                </c:pt>
                <c:pt idx="824">
                  <c:v>0</c:v>
                </c:pt>
                <c:pt idx="825">
                  <c:v>0</c:v>
                </c:pt>
                <c:pt idx="826">
                  <c:v>0</c:v>
                </c:pt>
                <c:pt idx="827">
                  <c:v>0</c:v>
                </c:pt>
                <c:pt idx="828">
                  <c:v>0</c:v>
                </c:pt>
                <c:pt idx="829">
                  <c:v>0</c:v>
                </c:pt>
                <c:pt idx="830">
                  <c:v>0</c:v>
                </c:pt>
                <c:pt idx="831">
                  <c:v>0</c:v>
                </c:pt>
                <c:pt idx="832">
                  <c:v>0</c:v>
                </c:pt>
                <c:pt idx="833">
                  <c:v>0</c:v>
                </c:pt>
              </c:numCache>
            </c:numRef>
          </c:yVal>
          <c:smooth val="0"/>
          <c:extLst>
            <c:ext xmlns:c16="http://schemas.microsoft.com/office/drawing/2014/chart" uri="{C3380CC4-5D6E-409C-BE32-E72D297353CC}">
              <c16:uniqueId val="{00000000-7397-4F9C-AA95-C755B7714084}"/>
            </c:ext>
          </c:extLst>
        </c:ser>
        <c:ser>
          <c:idx val="1"/>
          <c:order val="1"/>
          <c:tx>
            <c:strRef>
              <c:f>Simmetrik_qrafik!$C$3</c:f>
              <c:strCache>
                <c:ptCount val="1"/>
                <c:pt idx="0">
                  <c:v>Aşağı</c:v>
                </c:pt>
              </c:strCache>
            </c:strRef>
          </c:tx>
          <c:spPr>
            <a:ln w="12700" cap="rnd">
              <a:solidFill>
                <a:srgbClr val="002060"/>
              </a:solidFill>
              <a:round/>
            </a:ln>
            <a:effectLst/>
          </c:spPr>
          <c:marker>
            <c:symbol val="none"/>
          </c:marker>
          <c:xVal>
            <c:numRef>
              <c:f>Simmetrik_qrafik!$A$4:$A$837</c:f>
              <c:numCache>
                <c:formatCode>0.000</c:formatCode>
                <c:ptCount val="834"/>
                <c:pt idx="0">
                  <c:v>8.4000000000000005E-2</c:v>
                </c:pt>
                <c:pt idx="1">
                  <c:v>8.5000000000000006E-2</c:v>
                </c:pt>
                <c:pt idx="2">
                  <c:v>8.5999999999999993E-2</c:v>
                </c:pt>
                <c:pt idx="3">
                  <c:v>8.6999999999999994E-2</c:v>
                </c:pt>
                <c:pt idx="4">
                  <c:v>8.7999999999999995E-2</c:v>
                </c:pt>
                <c:pt idx="5">
                  <c:v>8.8999999999999996E-2</c:v>
                </c:pt>
                <c:pt idx="6">
                  <c:v>0.09</c:v>
                </c:pt>
                <c:pt idx="7">
                  <c:v>9.0999999999999998E-2</c:v>
                </c:pt>
                <c:pt idx="8">
                  <c:v>9.1999999999999998E-2</c:v>
                </c:pt>
                <c:pt idx="9">
                  <c:v>9.2999999999999999E-2</c:v>
                </c:pt>
                <c:pt idx="10">
                  <c:v>9.4E-2</c:v>
                </c:pt>
                <c:pt idx="11">
                  <c:v>9.5000000000000001E-2</c:v>
                </c:pt>
                <c:pt idx="12">
                  <c:v>9.6000000000000002E-2</c:v>
                </c:pt>
                <c:pt idx="13">
                  <c:v>9.7000000000000003E-2</c:v>
                </c:pt>
                <c:pt idx="14">
                  <c:v>9.8000000000000004E-2</c:v>
                </c:pt>
                <c:pt idx="15">
                  <c:v>9.9000000000000005E-2</c:v>
                </c:pt>
                <c:pt idx="16">
                  <c:v>0.1</c:v>
                </c:pt>
                <c:pt idx="17">
                  <c:v>0.10100000000000001</c:v>
                </c:pt>
                <c:pt idx="18">
                  <c:v>0.10199999999999999</c:v>
                </c:pt>
                <c:pt idx="19">
                  <c:v>0.10299999999999999</c:v>
                </c:pt>
                <c:pt idx="20">
                  <c:v>0.104</c:v>
                </c:pt>
                <c:pt idx="21">
                  <c:v>0.105</c:v>
                </c:pt>
                <c:pt idx="22">
                  <c:v>0.106</c:v>
                </c:pt>
                <c:pt idx="23">
                  <c:v>0.107</c:v>
                </c:pt>
                <c:pt idx="24">
                  <c:v>0.108</c:v>
                </c:pt>
                <c:pt idx="25">
                  <c:v>0.109</c:v>
                </c:pt>
                <c:pt idx="26">
                  <c:v>0.11</c:v>
                </c:pt>
                <c:pt idx="27">
                  <c:v>0.111</c:v>
                </c:pt>
                <c:pt idx="28">
                  <c:v>0.112</c:v>
                </c:pt>
                <c:pt idx="29">
                  <c:v>0.113</c:v>
                </c:pt>
                <c:pt idx="30">
                  <c:v>0.114</c:v>
                </c:pt>
                <c:pt idx="31">
                  <c:v>0.115</c:v>
                </c:pt>
                <c:pt idx="32">
                  <c:v>0.11600000000000001</c:v>
                </c:pt>
                <c:pt idx="33">
                  <c:v>0.11700000000000001</c:v>
                </c:pt>
                <c:pt idx="34">
                  <c:v>0.11799999999999999</c:v>
                </c:pt>
                <c:pt idx="35">
                  <c:v>0.11899999999999999</c:v>
                </c:pt>
                <c:pt idx="36">
                  <c:v>0.12</c:v>
                </c:pt>
                <c:pt idx="37">
                  <c:v>0.121</c:v>
                </c:pt>
                <c:pt idx="38">
                  <c:v>0.122</c:v>
                </c:pt>
                <c:pt idx="39">
                  <c:v>0.123</c:v>
                </c:pt>
                <c:pt idx="40">
                  <c:v>0.124</c:v>
                </c:pt>
                <c:pt idx="41">
                  <c:v>0.125</c:v>
                </c:pt>
                <c:pt idx="42">
                  <c:v>0.126</c:v>
                </c:pt>
                <c:pt idx="43">
                  <c:v>0.127</c:v>
                </c:pt>
                <c:pt idx="44">
                  <c:v>0.128</c:v>
                </c:pt>
                <c:pt idx="45">
                  <c:v>0.129</c:v>
                </c:pt>
                <c:pt idx="46">
                  <c:v>0.13</c:v>
                </c:pt>
                <c:pt idx="47">
                  <c:v>0.13100000000000001</c:v>
                </c:pt>
                <c:pt idx="48">
                  <c:v>0.13200000000000001</c:v>
                </c:pt>
                <c:pt idx="49">
                  <c:v>0.13300000000000001</c:v>
                </c:pt>
                <c:pt idx="50">
                  <c:v>0.13400000000000001</c:v>
                </c:pt>
                <c:pt idx="51">
                  <c:v>0.13500000000000001</c:v>
                </c:pt>
                <c:pt idx="52">
                  <c:v>0.13600000000000001</c:v>
                </c:pt>
                <c:pt idx="53">
                  <c:v>0.13700000000000001</c:v>
                </c:pt>
                <c:pt idx="54">
                  <c:v>0.13800000000000001</c:v>
                </c:pt>
                <c:pt idx="55">
                  <c:v>0.13900000000000001</c:v>
                </c:pt>
                <c:pt idx="56">
                  <c:v>0.14000000000000001</c:v>
                </c:pt>
                <c:pt idx="57">
                  <c:v>0.14099999999999999</c:v>
                </c:pt>
                <c:pt idx="58">
                  <c:v>0.14199999999999999</c:v>
                </c:pt>
                <c:pt idx="59">
                  <c:v>0.14299999999999999</c:v>
                </c:pt>
                <c:pt idx="60">
                  <c:v>0.14399999999999999</c:v>
                </c:pt>
                <c:pt idx="61">
                  <c:v>0.14499999999999999</c:v>
                </c:pt>
                <c:pt idx="62">
                  <c:v>0.14599999999999999</c:v>
                </c:pt>
                <c:pt idx="63">
                  <c:v>0.14699999999999999</c:v>
                </c:pt>
                <c:pt idx="64">
                  <c:v>0.14799999999999999</c:v>
                </c:pt>
                <c:pt idx="65">
                  <c:v>0.14899999999999999</c:v>
                </c:pt>
                <c:pt idx="66">
                  <c:v>0.15</c:v>
                </c:pt>
                <c:pt idx="67">
                  <c:v>0.151</c:v>
                </c:pt>
                <c:pt idx="68">
                  <c:v>0.152</c:v>
                </c:pt>
                <c:pt idx="69">
                  <c:v>0.153</c:v>
                </c:pt>
                <c:pt idx="70">
                  <c:v>0.154</c:v>
                </c:pt>
                <c:pt idx="71">
                  <c:v>0.155</c:v>
                </c:pt>
                <c:pt idx="72">
                  <c:v>0.156</c:v>
                </c:pt>
                <c:pt idx="73">
                  <c:v>0.157</c:v>
                </c:pt>
                <c:pt idx="74">
                  <c:v>0.158</c:v>
                </c:pt>
                <c:pt idx="75">
                  <c:v>0.159</c:v>
                </c:pt>
                <c:pt idx="76">
                  <c:v>0.16</c:v>
                </c:pt>
                <c:pt idx="77">
                  <c:v>0.161</c:v>
                </c:pt>
                <c:pt idx="78">
                  <c:v>0.16200000000000001</c:v>
                </c:pt>
                <c:pt idx="79">
                  <c:v>0.16300000000000001</c:v>
                </c:pt>
                <c:pt idx="80">
                  <c:v>0.16400000000000001</c:v>
                </c:pt>
                <c:pt idx="81">
                  <c:v>0.16500000000000001</c:v>
                </c:pt>
                <c:pt idx="82">
                  <c:v>0.16600000000000001</c:v>
                </c:pt>
                <c:pt idx="83">
                  <c:v>0.16700000000000001</c:v>
                </c:pt>
                <c:pt idx="84">
                  <c:v>0.16800000000000001</c:v>
                </c:pt>
                <c:pt idx="85">
                  <c:v>0.16900000000000001</c:v>
                </c:pt>
                <c:pt idx="86">
                  <c:v>0.17</c:v>
                </c:pt>
                <c:pt idx="87">
                  <c:v>0.17100000000000001</c:v>
                </c:pt>
                <c:pt idx="88">
                  <c:v>0.17199999999999999</c:v>
                </c:pt>
                <c:pt idx="89">
                  <c:v>0.17299999999999999</c:v>
                </c:pt>
                <c:pt idx="90">
                  <c:v>0.17399999999999999</c:v>
                </c:pt>
                <c:pt idx="91">
                  <c:v>0.17499999999999999</c:v>
                </c:pt>
                <c:pt idx="92">
                  <c:v>0.17599999999999999</c:v>
                </c:pt>
                <c:pt idx="93">
                  <c:v>0.17699999999999999</c:v>
                </c:pt>
                <c:pt idx="94">
                  <c:v>0.17799999999999999</c:v>
                </c:pt>
                <c:pt idx="95">
                  <c:v>0.17899999999999999</c:v>
                </c:pt>
                <c:pt idx="96">
                  <c:v>0.18</c:v>
                </c:pt>
                <c:pt idx="97">
                  <c:v>0.18099999999999999</c:v>
                </c:pt>
                <c:pt idx="98">
                  <c:v>0.182</c:v>
                </c:pt>
                <c:pt idx="99">
                  <c:v>0.183</c:v>
                </c:pt>
                <c:pt idx="100">
                  <c:v>0.184</c:v>
                </c:pt>
                <c:pt idx="101">
                  <c:v>0.185</c:v>
                </c:pt>
                <c:pt idx="102">
                  <c:v>0.186</c:v>
                </c:pt>
                <c:pt idx="103">
                  <c:v>0.187</c:v>
                </c:pt>
                <c:pt idx="104">
                  <c:v>0.188</c:v>
                </c:pt>
                <c:pt idx="105">
                  <c:v>0.189</c:v>
                </c:pt>
                <c:pt idx="106">
                  <c:v>0.19</c:v>
                </c:pt>
                <c:pt idx="107">
                  <c:v>0.191</c:v>
                </c:pt>
                <c:pt idx="108">
                  <c:v>0.192</c:v>
                </c:pt>
                <c:pt idx="109">
                  <c:v>0.193</c:v>
                </c:pt>
                <c:pt idx="110">
                  <c:v>0.19400000000000001</c:v>
                </c:pt>
                <c:pt idx="111">
                  <c:v>0.19500000000000001</c:v>
                </c:pt>
                <c:pt idx="112">
                  <c:v>0.19600000000000001</c:v>
                </c:pt>
                <c:pt idx="113">
                  <c:v>0.19700000000000001</c:v>
                </c:pt>
                <c:pt idx="114">
                  <c:v>0.19800000000000001</c:v>
                </c:pt>
                <c:pt idx="115">
                  <c:v>0.19900000000000001</c:v>
                </c:pt>
                <c:pt idx="116">
                  <c:v>0.2</c:v>
                </c:pt>
                <c:pt idx="117">
                  <c:v>0.20100000000000001</c:v>
                </c:pt>
                <c:pt idx="118">
                  <c:v>0.20200000000000001</c:v>
                </c:pt>
                <c:pt idx="119">
                  <c:v>0.20300000000000001</c:v>
                </c:pt>
                <c:pt idx="120">
                  <c:v>0.20399999999999999</c:v>
                </c:pt>
                <c:pt idx="121">
                  <c:v>0.20499999999999999</c:v>
                </c:pt>
                <c:pt idx="122">
                  <c:v>0.20599999999999999</c:v>
                </c:pt>
                <c:pt idx="123">
                  <c:v>0.20699999999999999</c:v>
                </c:pt>
                <c:pt idx="124">
                  <c:v>0.20799999999999999</c:v>
                </c:pt>
                <c:pt idx="125">
                  <c:v>0.20899999999999999</c:v>
                </c:pt>
                <c:pt idx="126">
                  <c:v>0.21</c:v>
                </c:pt>
                <c:pt idx="127">
                  <c:v>0.21099999999999999</c:v>
                </c:pt>
                <c:pt idx="128">
                  <c:v>0.21199999999999999</c:v>
                </c:pt>
                <c:pt idx="129">
                  <c:v>0.21299999999999999</c:v>
                </c:pt>
                <c:pt idx="130">
                  <c:v>0.214</c:v>
                </c:pt>
                <c:pt idx="131">
                  <c:v>0.215</c:v>
                </c:pt>
                <c:pt idx="132">
                  <c:v>0.216</c:v>
                </c:pt>
                <c:pt idx="133">
                  <c:v>0.217</c:v>
                </c:pt>
                <c:pt idx="134">
                  <c:v>0.218</c:v>
                </c:pt>
                <c:pt idx="135">
                  <c:v>0.219</c:v>
                </c:pt>
                <c:pt idx="136">
                  <c:v>0.22</c:v>
                </c:pt>
                <c:pt idx="137">
                  <c:v>0.221</c:v>
                </c:pt>
                <c:pt idx="138">
                  <c:v>0.222</c:v>
                </c:pt>
                <c:pt idx="139">
                  <c:v>0.223</c:v>
                </c:pt>
                <c:pt idx="140">
                  <c:v>0.224</c:v>
                </c:pt>
                <c:pt idx="141">
                  <c:v>0.22500000000000001</c:v>
                </c:pt>
                <c:pt idx="142">
                  <c:v>0.22600000000000001</c:v>
                </c:pt>
                <c:pt idx="143">
                  <c:v>0.22700000000000001</c:v>
                </c:pt>
                <c:pt idx="144">
                  <c:v>0.22800000000000001</c:v>
                </c:pt>
                <c:pt idx="145">
                  <c:v>0.22900000000000001</c:v>
                </c:pt>
                <c:pt idx="146">
                  <c:v>0.23</c:v>
                </c:pt>
                <c:pt idx="147">
                  <c:v>0.23100000000000001</c:v>
                </c:pt>
                <c:pt idx="148">
                  <c:v>0.23200000000000001</c:v>
                </c:pt>
                <c:pt idx="149">
                  <c:v>0.23300000000000001</c:v>
                </c:pt>
                <c:pt idx="150">
                  <c:v>0.23400000000000001</c:v>
                </c:pt>
                <c:pt idx="151">
                  <c:v>0.23499999999999999</c:v>
                </c:pt>
                <c:pt idx="152">
                  <c:v>0.23599999999999999</c:v>
                </c:pt>
                <c:pt idx="153">
                  <c:v>0.23699999999999999</c:v>
                </c:pt>
                <c:pt idx="154">
                  <c:v>0.23799999999999999</c:v>
                </c:pt>
                <c:pt idx="155">
                  <c:v>0.23899999999999999</c:v>
                </c:pt>
                <c:pt idx="156">
                  <c:v>0.24</c:v>
                </c:pt>
                <c:pt idx="157">
                  <c:v>0.24099999999999999</c:v>
                </c:pt>
                <c:pt idx="158">
                  <c:v>0.24199999999999999</c:v>
                </c:pt>
                <c:pt idx="159">
                  <c:v>0.24299999999999999</c:v>
                </c:pt>
                <c:pt idx="160">
                  <c:v>0.24399999999999999</c:v>
                </c:pt>
                <c:pt idx="161">
                  <c:v>0.245</c:v>
                </c:pt>
                <c:pt idx="162">
                  <c:v>0.246</c:v>
                </c:pt>
                <c:pt idx="163">
                  <c:v>0.247</c:v>
                </c:pt>
                <c:pt idx="164">
                  <c:v>0.248</c:v>
                </c:pt>
                <c:pt idx="165">
                  <c:v>0.249</c:v>
                </c:pt>
                <c:pt idx="166">
                  <c:v>0.25</c:v>
                </c:pt>
                <c:pt idx="167">
                  <c:v>0.251</c:v>
                </c:pt>
                <c:pt idx="168">
                  <c:v>0.252</c:v>
                </c:pt>
                <c:pt idx="169">
                  <c:v>0.253</c:v>
                </c:pt>
                <c:pt idx="170">
                  <c:v>0.254</c:v>
                </c:pt>
                <c:pt idx="171">
                  <c:v>0.255</c:v>
                </c:pt>
                <c:pt idx="172">
                  <c:v>0.25600000000000001</c:v>
                </c:pt>
                <c:pt idx="173">
                  <c:v>0.25700000000000001</c:v>
                </c:pt>
                <c:pt idx="174">
                  <c:v>0.25800000000000001</c:v>
                </c:pt>
                <c:pt idx="175">
                  <c:v>0.25900000000000001</c:v>
                </c:pt>
                <c:pt idx="176">
                  <c:v>0.26</c:v>
                </c:pt>
                <c:pt idx="177">
                  <c:v>0.26100000000000001</c:v>
                </c:pt>
                <c:pt idx="178">
                  <c:v>0.26200000000000001</c:v>
                </c:pt>
                <c:pt idx="179">
                  <c:v>0.26300000000000001</c:v>
                </c:pt>
                <c:pt idx="180">
                  <c:v>0.26400000000000001</c:v>
                </c:pt>
                <c:pt idx="181">
                  <c:v>0.26500000000000001</c:v>
                </c:pt>
                <c:pt idx="182">
                  <c:v>0.26600000000000001</c:v>
                </c:pt>
                <c:pt idx="183">
                  <c:v>0.26700000000000002</c:v>
                </c:pt>
                <c:pt idx="184">
                  <c:v>0.26800000000000002</c:v>
                </c:pt>
                <c:pt idx="185">
                  <c:v>0.26900000000000002</c:v>
                </c:pt>
                <c:pt idx="186">
                  <c:v>0.27</c:v>
                </c:pt>
                <c:pt idx="187">
                  <c:v>0.27100000000000002</c:v>
                </c:pt>
                <c:pt idx="188">
                  <c:v>0.27200000000000002</c:v>
                </c:pt>
                <c:pt idx="189">
                  <c:v>0.27300000000000002</c:v>
                </c:pt>
                <c:pt idx="190">
                  <c:v>0.27400000000000002</c:v>
                </c:pt>
                <c:pt idx="191">
                  <c:v>0.27500000000000002</c:v>
                </c:pt>
                <c:pt idx="192">
                  <c:v>0.27600000000000002</c:v>
                </c:pt>
                <c:pt idx="193">
                  <c:v>0.27700000000000002</c:v>
                </c:pt>
                <c:pt idx="194">
                  <c:v>0.27800000000000002</c:v>
                </c:pt>
                <c:pt idx="195">
                  <c:v>0.27900000000000003</c:v>
                </c:pt>
                <c:pt idx="196">
                  <c:v>0.28000000000000003</c:v>
                </c:pt>
                <c:pt idx="197">
                  <c:v>0.28100000000000003</c:v>
                </c:pt>
                <c:pt idx="198">
                  <c:v>0.28199999999999997</c:v>
                </c:pt>
                <c:pt idx="199">
                  <c:v>0.28299999999999997</c:v>
                </c:pt>
                <c:pt idx="200">
                  <c:v>0.28399999999999997</c:v>
                </c:pt>
                <c:pt idx="201">
                  <c:v>0.28499999999999998</c:v>
                </c:pt>
                <c:pt idx="202">
                  <c:v>0.28599999999999998</c:v>
                </c:pt>
                <c:pt idx="203">
                  <c:v>0.28699999999999998</c:v>
                </c:pt>
                <c:pt idx="204">
                  <c:v>0.28799999999999998</c:v>
                </c:pt>
                <c:pt idx="205">
                  <c:v>0.28899999999999998</c:v>
                </c:pt>
                <c:pt idx="206">
                  <c:v>0.28999999999999998</c:v>
                </c:pt>
                <c:pt idx="207">
                  <c:v>0.29099999999999998</c:v>
                </c:pt>
                <c:pt idx="208">
                  <c:v>0.29199999999999998</c:v>
                </c:pt>
                <c:pt idx="209">
                  <c:v>0.29299999999999998</c:v>
                </c:pt>
                <c:pt idx="210">
                  <c:v>0.29399999999999998</c:v>
                </c:pt>
                <c:pt idx="211">
                  <c:v>0.29499999999999998</c:v>
                </c:pt>
                <c:pt idx="212">
                  <c:v>0.29599999999999999</c:v>
                </c:pt>
                <c:pt idx="213">
                  <c:v>0.29699999999999999</c:v>
                </c:pt>
                <c:pt idx="214">
                  <c:v>0.29799999999999999</c:v>
                </c:pt>
                <c:pt idx="215">
                  <c:v>0.29899999999999999</c:v>
                </c:pt>
                <c:pt idx="216">
                  <c:v>0.3</c:v>
                </c:pt>
                <c:pt idx="217">
                  <c:v>0.30099999999999999</c:v>
                </c:pt>
                <c:pt idx="218">
                  <c:v>0.30199999999999999</c:v>
                </c:pt>
                <c:pt idx="219">
                  <c:v>0.30299999999999999</c:v>
                </c:pt>
                <c:pt idx="220">
                  <c:v>0.30399999999999999</c:v>
                </c:pt>
                <c:pt idx="221">
                  <c:v>0.30499999999999999</c:v>
                </c:pt>
                <c:pt idx="222">
                  <c:v>0.30599999999999999</c:v>
                </c:pt>
                <c:pt idx="223">
                  <c:v>0.307</c:v>
                </c:pt>
                <c:pt idx="224">
                  <c:v>0.308</c:v>
                </c:pt>
                <c:pt idx="225">
                  <c:v>0.309</c:v>
                </c:pt>
                <c:pt idx="226">
                  <c:v>0.31</c:v>
                </c:pt>
                <c:pt idx="227">
                  <c:v>0.311</c:v>
                </c:pt>
                <c:pt idx="228">
                  <c:v>0.312</c:v>
                </c:pt>
                <c:pt idx="229">
                  <c:v>0.313</c:v>
                </c:pt>
                <c:pt idx="230">
                  <c:v>0.314</c:v>
                </c:pt>
                <c:pt idx="231">
                  <c:v>0.315</c:v>
                </c:pt>
                <c:pt idx="232">
                  <c:v>0.316</c:v>
                </c:pt>
                <c:pt idx="233">
                  <c:v>0.317</c:v>
                </c:pt>
                <c:pt idx="234">
                  <c:v>0.318</c:v>
                </c:pt>
                <c:pt idx="235">
                  <c:v>0.31900000000000001</c:v>
                </c:pt>
                <c:pt idx="236">
                  <c:v>0.32</c:v>
                </c:pt>
                <c:pt idx="237">
                  <c:v>0.32100000000000001</c:v>
                </c:pt>
                <c:pt idx="238">
                  <c:v>0.32200000000000001</c:v>
                </c:pt>
                <c:pt idx="239">
                  <c:v>0.32300000000000001</c:v>
                </c:pt>
                <c:pt idx="240">
                  <c:v>0.32400000000000001</c:v>
                </c:pt>
                <c:pt idx="241">
                  <c:v>0.32500000000000001</c:v>
                </c:pt>
                <c:pt idx="242">
                  <c:v>0.32600000000000001</c:v>
                </c:pt>
                <c:pt idx="243">
                  <c:v>0.32700000000000001</c:v>
                </c:pt>
                <c:pt idx="244">
                  <c:v>0.32800000000000001</c:v>
                </c:pt>
                <c:pt idx="245">
                  <c:v>0.32900000000000001</c:v>
                </c:pt>
                <c:pt idx="246">
                  <c:v>0.33</c:v>
                </c:pt>
                <c:pt idx="247">
                  <c:v>0.33100000000000002</c:v>
                </c:pt>
                <c:pt idx="248">
                  <c:v>0.33200000000000002</c:v>
                </c:pt>
                <c:pt idx="249">
                  <c:v>0.33300000000000002</c:v>
                </c:pt>
                <c:pt idx="250">
                  <c:v>0.33400000000000002</c:v>
                </c:pt>
                <c:pt idx="251">
                  <c:v>0.33500000000000002</c:v>
                </c:pt>
                <c:pt idx="252">
                  <c:v>0.33600000000000002</c:v>
                </c:pt>
                <c:pt idx="253">
                  <c:v>0.33700000000000002</c:v>
                </c:pt>
                <c:pt idx="254">
                  <c:v>0.33800000000000002</c:v>
                </c:pt>
                <c:pt idx="255">
                  <c:v>0.33900000000000002</c:v>
                </c:pt>
                <c:pt idx="256">
                  <c:v>0.34</c:v>
                </c:pt>
                <c:pt idx="257">
                  <c:v>0.34100000000000003</c:v>
                </c:pt>
                <c:pt idx="258">
                  <c:v>0.34200000000000003</c:v>
                </c:pt>
                <c:pt idx="259">
                  <c:v>0.34300000000000003</c:v>
                </c:pt>
                <c:pt idx="260">
                  <c:v>0.34399999999999997</c:v>
                </c:pt>
                <c:pt idx="261">
                  <c:v>0.34499999999999997</c:v>
                </c:pt>
                <c:pt idx="262">
                  <c:v>0.34599999999999997</c:v>
                </c:pt>
                <c:pt idx="263">
                  <c:v>0.34699999999999998</c:v>
                </c:pt>
                <c:pt idx="264">
                  <c:v>0.34799999999999998</c:v>
                </c:pt>
                <c:pt idx="265">
                  <c:v>0.34899999999999998</c:v>
                </c:pt>
                <c:pt idx="266">
                  <c:v>0.35</c:v>
                </c:pt>
                <c:pt idx="267">
                  <c:v>0.35099999999999998</c:v>
                </c:pt>
                <c:pt idx="268">
                  <c:v>0.35199999999999998</c:v>
                </c:pt>
                <c:pt idx="269">
                  <c:v>0.35299999999999998</c:v>
                </c:pt>
                <c:pt idx="270">
                  <c:v>0.35399999999999998</c:v>
                </c:pt>
                <c:pt idx="271">
                  <c:v>0.35499999999999998</c:v>
                </c:pt>
                <c:pt idx="272">
                  <c:v>0.35599999999999998</c:v>
                </c:pt>
                <c:pt idx="273">
                  <c:v>0.35699999999999998</c:v>
                </c:pt>
                <c:pt idx="274">
                  <c:v>0.35799999999999998</c:v>
                </c:pt>
                <c:pt idx="275">
                  <c:v>0.35899999999999999</c:v>
                </c:pt>
                <c:pt idx="276">
                  <c:v>0.36</c:v>
                </c:pt>
                <c:pt idx="277">
                  <c:v>0.36099999999999999</c:v>
                </c:pt>
                <c:pt idx="278">
                  <c:v>0.36199999999999999</c:v>
                </c:pt>
                <c:pt idx="279">
                  <c:v>0.36299999999999999</c:v>
                </c:pt>
                <c:pt idx="280">
                  <c:v>0.36399999999999999</c:v>
                </c:pt>
                <c:pt idx="281">
                  <c:v>0.36499999999999999</c:v>
                </c:pt>
                <c:pt idx="282">
                  <c:v>0.36599999999999999</c:v>
                </c:pt>
                <c:pt idx="283">
                  <c:v>0.36699999999999999</c:v>
                </c:pt>
                <c:pt idx="284">
                  <c:v>0.36799999999999999</c:v>
                </c:pt>
                <c:pt idx="285">
                  <c:v>0.36899999999999999</c:v>
                </c:pt>
                <c:pt idx="286">
                  <c:v>0.37</c:v>
                </c:pt>
                <c:pt idx="287">
                  <c:v>0.371</c:v>
                </c:pt>
                <c:pt idx="288">
                  <c:v>0.372</c:v>
                </c:pt>
                <c:pt idx="289">
                  <c:v>0.373</c:v>
                </c:pt>
                <c:pt idx="290">
                  <c:v>0.374</c:v>
                </c:pt>
                <c:pt idx="291">
                  <c:v>0.375</c:v>
                </c:pt>
                <c:pt idx="292">
                  <c:v>0.376</c:v>
                </c:pt>
                <c:pt idx="293">
                  <c:v>0.377</c:v>
                </c:pt>
                <c:pt idx="294">
                  <c:v>0.378</c:v>
                </c:pt>
                <c:pt idx="295">
                  <c:v>0.379</c:v>
                </c:pt>
                <c:pt idx="296">
                  <c:v>0.38</c:v>
                </c:pt>
                <c:pt idx="297">
                  <c:v>0.38100000000000001</c:v>
                </c:pt>
                <c:pt idx="298">
                  <c:v>0.38200000000000001</c:v>
                </c:pt>
                <c:pt idx="299">
                  <c:v>0.38300000000000001</c:v>
                </c:pt>
                <c:pt idx="300">
                  <c:v>0.38400000000000001</c:v>
                </c:pt>
                <c:pt idx="301">
                  <c:v>0.38500000000000001</c:v>
                </c:pt>
                <c:pt idx="302">
                  <c:v>0.38600000000000001</c:v>
                </c:pt>
                <c:pt idx="303">
                  <c:v>0.38700000000000001</c:v>
                </c:pt>
                <c:pt idx="304">
                  <c:v>0.38800000000000001</c:v>
                </c:pt>
                <c:pt idx="305">
                  <c:v>0.38900000000000001</c:v>
                </c:pt>
                <c:pt idx="306">
                  <c:v>0.39</c:v>
                </c:pt>
                <c:pt idx="307">
                  <c:v>0.39100000000000001</c:v>
                </c:pt>
                <c:pt idx="308">
                  <c:v>0.39200000000000002</c:v>
                </c:pt>
                <c:pt idx="309">
                  <c:v>0.39300000000000002</c:v>
                </c:pt>
                <c:pt idx="310">
                  <c:v>0.39400000000000002</c:v>
                </c:pt>
                <c:pt idx="311">
                  <c:v>0.39500000000000002</c:v>
                </c:pt>
                <c:pt idx="312">
                  <c:v>0.39600000000000002</c:v>
                </c:pt>
                <c:pt idx="313">
                  <c:v>0.39700000000000002</c:v>
                </c:pt>
                <c:pt idx="314">
                  <c:v>0.39800000000000002</c:v>
                </c:pt>
                <c:pt idx="315">
                  <c:v>0.39900000000000002</c:v>
                </c:pt>
                <c:pt idx="316">
                  <c:v>0.4</c:v>
                </c:pt>
                <c:pt idx="317">
                  <c:v>0.40100000000000002</c:v>
                </c:pt>
                <c:pt idx="318">
                  <c:v>0.40200000000000002</c:v>
                </c:pt>
                <c:pt idx="319">
                  <c:v>0.40300000000000002</c:v>
                </c:pt>
                <c:pt idx="320">
                  <c:v>0.40400000000000003</c:v>
                </c:pt>
                <c:pt idx="321">
                  <c:v>0.40500000000000003</c:v>
                </c:pt>
                <c:pt idx="322">
                  <c:v>0.40600000000000003</c:v>
                </c:pt>
                <c:pt idx="323">
                  <c:v>0.40699999999999997</c:v>
                </c:pt>
                <c:pt idx="324">
                  <c:v>0.40799999999999997</c:v>
                </c:pt>
                <c:pt idx="325">
                  <c:v>0.40899999999999997</c:v>
                </c:pt>
                <c:pt idx="326">
                  <c:v>0.41</c:v>
                </c:pt>
                <c:pt idx="327">
                  <c:v>0.41099999999999998</c:v>
                </c:pt>
                <c:pt idx="328">
                  <c:v>0.41199999999999998</c:v>
                </c:pt>
                <c:pt idx="329">
                  <c:v>0.41299999999999998</c:v>
                </c:pt>
                <c:pt idx="330">
                  <c:v>0.41399999999999998</c:v>
                </c:pt>
                <c:pt idx="331">
                  <c:v>0.41499999999999998</c:v>
                </c:pt>
                <c:pt idx="332">
                  <c:v>0.41599999999999998</c:v>
                </c:pt>
                <c:pt idx="333">
                  <c:v>0.41699999999999998</c:v>
                </c:pt>
                <c:pt idx="334">
                  <c:v>0.41799999999999998</c:v>
                </c:pt>
                <c:pt idx="335">
                  <c:v>0.41899999999999998</c:v>
                </c:pt>
                <c:pt idx="336">
                  <c:v>0.42</c:v>
                </c:pt>
                <c:pt idx="337">
                  <c:v>0.42099999999999999</c:v>
                </c:pt>
                <c:pt idx="338">
                  <c:v>0.42199999999999999</c:v>
                </c:pt>
                <c:pt idx="339">
                  <c:v>0.42299999999999999</c:v>
                </c:pt>
                <c:pt idx="340">
                  <c:v>0.42399999999999999</c:v>
                </c:pt>
                <c:pt idx="341">
                  <c:v>0.42499999999999999</c:v>
                </c:pt>
                <c:pt idx="342">
                  <c:v>0.42599999999999999</c:v>
                </c:pt>
                <c:pt idx="343">
                  <c:v>0.42699999999999999</c:v>
                </c:pt>
                <c:pt idx="344">
                  <c:v>0.42799999999999999</c:v>
                </c:pt>
                <c:pt idx="345">
                  <c:v>0.42899999999999999</c:v>
                </c:pt>
                <c:pt idx="346">
                  <c:v>0.43</c:v>
                </c:pt>
                <c:pt idx="347">
                  <c:v>0.43099999999999999</c:v>
                </c:pt>
                <c:pt idx="348">
                  <c:v>0.432</c:v>
                </c:pt>
                <c:pt idx="349">
                  <c:v>0.433</c:v>
                </c:pt>
                <c:pt idx="350">
                  <c:v>0.434</c:v>
                </c:pt>
                <c:pt idx="351">
                  <c:v>0.435</c:v>
                </c:pt>
                <c:pt idx="352">
                  <c:v>0.436</c:v>
                </c:pt>
                <c:pt idx="353">
                  <c:v>0.437</c:v>
                </c:pt>
                <c:pt idx="354">
                  <c:v>0.438</c:v>
                </c:pt>
                <c:pt idx="355">
                  <c:v>0.439</c:v>
                </c:pt>
                <c:pt idx="356">
                  <c:v>0.44</c:v>
                </c:pt>
                <c:pt idx="357">
                  <c:v>0.441</c:v>
                </c:pt>
                <c:pt idx="358">
                  <c:v>0.442</c:v>
                </c:pt>
                <c:pt idx="359">
                  <c:v>0.443</c:v>
                </c:pt>
                <c:pt idx="360">
                  <c:v>0.44400000000000001</c:v>
                </c:pt>
                <c:pt idx="361">
                  <c:v>0.44500000000000001</c:v>
                </c:pt>
                <c:pt idx="362">
                  <c:v>0.44600000000000001</c:v>
                </c:pt>
                <c:pt idx="363">
                  <c:v>0.44700000000000001</c:v>
                </c:pt>
                <c:pt idx="364">
                  <c:v>0.44800000000000001</c:v>
                </c:pt>
                <c:pt idx="365">
                  <c:v>0.44900000000000001</c:v>
                </c:pt>
                <c:pt idx="366">
                  <c:v>0.45</c:v>
                </c:pt>
                <c:pt idx="367">
                  <c:v>0.45100000000000001</c:v>
                </c:pt>
                <c:pt idx="368">
                  <c:v>0.45200000000000001</c:v>
                </c:pt>
                <c:pt idx="369">
                  <c:v>0.45300000000000001</c:v>
                </c:pt>
                <c:pt idx="370">
                  <c:v>0.45400000000000001</c:v>
                </c:pt>
                <c:pt idx="371">
                  <c:v>0.45500000000000002</c:v>
                </c:pt>
                <c:pt idx="372">
                  <c:v>0.45600000000000002</c:v>
                </c:pt>
                <c:pt idx="373">
                  <c:v>0.45700000000000002</c:v>
                </c:pt>
                <c:pt idx="374">
                  <c:v>0.45800000000000002</c:v>
                </c:pt>
                <c:pt idx="375">
                  <c:v>0.45900000000000002</c:v>
                </c:pt>
                <c:pt idx="376">
                  <c:v>0.46</c:v>
                </c:pt>
                <c:pt idx="377">
                  <c:v>0.46100000000000002</c:v>
                </c:pt>
                <c:pt idx="378">
                  <c:v>0.46200000000000002</c:v>
                </c:pt>
                <c:pt idx="379">
                  <c:v>0.46300000000000002</c:v>
                </c:pt>
                <c:pt idx="380">
                  <c:v>0.46400000000000002</c:v>
                </c:pt>
                <c:pt idx="381">
                  <c:v>0.46500000000000002</c:v>
                </c:pt>
                <c:pt idx="382">
                  <c:v>0.46600000000000003</c:v>
                </c:pt>
                <c:pt idx="383">
                  <c:v>0.46700000000000003</c:v>
                </c:pt>
                <c:pt idx="384">
                  <c:v>0.46800000000000003</c:v>
                </c:pt>
                <c:pt idx="385">
                  <c:v>0.46899999999999997</c:v>
                </c:pt>
                <c:pt idx="386">
                  <c:v>0.47</c:v>
                </c:pt>
                <c:pt idx="387">
                  <c:v>0.47099999999999997</c:v>
                </c:pt>
                <c:pt idx="388">
                  <c:v>0.47199999999999998</c:v>
                </c:pt>
                <c:pt idx="389">
                  <c:v>0.47299999999999998</c:v>
                </c:pt>
                <c:pt idx="390">
                  <c:v>0.47399999999999998</c:v>
                </c:pt>
                <c:pt idx="391">
                  <c:v>0.47499999999999998</c:v>
                </c:pt>
                <c:pt idx="392">
                  <c:v>0.47599999999999998</c:v>
                </c:pt>
                <c:pt idx="393">
                  <c:v>0.47699999999999998</c:v>
                </c:pt>
                <c:pt idx="394">
                  <c:v>0.47799999999999998</c:v>
                </c:pt>
                <c:pt idx="395">
                  <c:v>0.47899999999999998</c:v>
                </c:pt>
                <c:pt idx="396">
                  <c:v>0.48</c:v>
                </c:pt>
                <c:pt idx="397">
                  <c:v>0.48099999999999998</c:v>
                </c:pt>
                <c:pt idx="398">
                  <c:v>0.48199999999999998</c:v>
                </c:pt>
                <c:pt idx="399">
                  <c:v>0.48299999999999998</c:v>
                </c:pt>
                <c:pt idx="400">
                  <c:v>0.48399999999999999</c:v>
                </c:pt>
                <c:pt idx="401">
                  <c:v>0.48499999999999999</c:v>
                </c:pt>
                <c:pt idx="402">
                  <c:v>0.48599999999999999</c:v>
                </c:pt>
                <c:pt idx="403">
                  <c:v>0.48699999999999999</c:v>
                </c:pt>
                <c:pt idx="404">
                  <c:v>0.48799999999999999</c:v>
                </c:pt>
                <c:pt idx="405">
                  <c:v>0.48899999999999999</c:v>
                </c:pt>
                <c:pt idx="406">
                  <c:v>0.49</c:v>
                </c:pt>
                <c:pt idx="407">
                  <c:v>0.49099999999999999</c:v>
                </c:pt>
                <c:pt idx="408">
                  <c:v>0.49199999999999999</c:v>
                </c:pt>
                <c:pt idx="409">
                  <c:v>0.49299999999999999</c:v>
                </c:pt>
                <c:pt idx="410">
                  <c:v>0.49399999999999999</c:v>
                </c:pt>
                <c:pt idx="411">
                  <c:v>0.495</c:v>
                </c:pt>
                <c:pt idx="412">
                  <c:v>0.496</c:v>
                </c:pt>
                <c:pt idx="413">
                  <c:v>0.497</c:v>
                </c:pt>
                <c:pt idx="414">
                  <c:v>0.498</c:v>
                </c:pt>
                <c:pt idx="415">
                  <c:v>0.499</c:v>
                </c:pt>
                <c:pt idx="416">
                  <c:v>0.5</c:v>
                </c:pt>
                <c:pt idx="417">
                  <c:v>0.501</c:v>
                </c:pt>
                <c:pt idx="418">
                  <c:v>0.502</c:v>
                </c:pt>
                <c:pt idx="419">
                  <c:v>0.503</c:v>
                </c:pt>
                <c:pt idx="420">
                  <c:v>0.504</c:v>
                </c:pt>
                <c:pt idx="421">
                  <c:v>0.505</c:v>
                </c:pt>
                <c:pt idx="422">
                  <c:v>0.50600000000000001</c:v>
                </c:pt>
                <c:pt idx="423">
                  <c:v>0.50700000000000001</c:v>
                </c:pt>
                <c:pt idx="424">
                  <c:v>0.50800000000000001</c:v>
                </c:pt>
                <c:pt idx="425">
                  <c:v>0.50900000000000001</c:v>
                </c:pt>
                <c:pt idx="426">
                  <c:v>0.51</c:v>
                </c:pt>
                <c:pt idx="427">
                  <c:v>0.51100000000000001</c:v>
                </c:pt>
                <c:pt idx="428">
                  <c:v>0.51200000000000001</c:v>
                </c:pt>
                <c:pt idx="429">
                  <c:v>0.51300000000000001</c:v>
                </c:pt>
                <c:pt idx="430">
                  <c:v>0.51400000000000001</c:v>
                </c:pt>
                <c:pt idx="431">
                  <c:v>0.51500000000000001</c:v>
                </c:pt>
                <c:pt idx="432">
                  <c:v>0.51600000000000001</c:v>
                </c:pt>
                <c:pt idx="433">
                  <c:v>0.51700000000000002</c:v>
                </c:pt>
                <c:pt idx="434">
                  <c:v>0.51800000000000002</c:v>
                </c:pt>
                <c:pt idx="435">
                  <c:v>0.51900000000000002</c:v>
                </c:pt>
                <c:pt idx="436">
                  <c:v>0.52</c:v>
                </c:pt>
                <c:pt idx="437">
                  <c:v>0.52100000000000002</c:v>
                </c:pt>
                <c:pt idx="438">
                  <c:v>0.52200000000000002</c:v>
                </c:pt>
                <c:pt idx="439">
                  <c:v>0.52300000000000002</c:v>
                </c:pt>
                <c:pt idx="440">
                  <c:v>0.52400000000000002</c:v>
                </c:pt>
                <c:pt idx="441">
                  <c:v>0.52500000000000002</c:v>
                </c:pt>
                <c:pt idx="442">
                  <c:v>0.52600000000000002</c:v>
                </c:pt>
                <c:pt idx="443">
                  <c:v>0.52700000000000002</c:v>
                </c:pt>
                <c:pt idx="444">
                  <c:v>0.52800000000000002</c:v>
                </c:pt>
                <c:pt idx="445">
                  <c:v>0.52900000000000003</c:v>
                </c:pt>
                <c:pt idx="446">
                  <c:v>0.53</c:v>
                </c:pt>
                <c:pt idx="447">
                  <c:v>0.53100000000000003</c:v>
                </c:pt>
                <c:pt idx="448">
                  <c:v>0.53200000000000003</c:v>
                </c:pt>
                <c:pt idx="449">
                  <c:v>0.53300000000000003</c:v>
                </c:pt>
                <c:pt idx="450">
                  <c:v>0.53400000000000003</c:v>
                </c:pt>
                <c:pt idx="451">
                  <c:v>0.53500000000000003</c:v>
                </c:pt>
                <c:pt idx="452">
                  <c:v>0.53600000000000003</c:v>
                </c:pt>
                <c:pt idx="453">
                  <c:v>0.53700000000000003</c:v>
                </c:pt>
                <c:pt idx="454">
                  <c:v>0.53800000000000003</c:v>
                </c:pt>
                <c:pt idx="455">
                  <c:v>0.53900000000000003</c:v>
                </c:pt>
                <c:pt idx="456">
                  <c:v>0.54</c:v>
                </c:pt>
                <c:pt idx="457">
                  <c:v>0.54100000000000004</c:v>
                </c:pt>
                <c:pt idx="458">
                  <c:v>0.54200000000000004</c:v>
                </c:pt>
                <c:pt idx="459">
                  <c:v>0.54300000000000004</c:v>
                </c:pt>
                <c:pt idx="460">
                  <c:v>0.54400000000000004</c:v>
                </c:pt>
                <c:pt idx="461">
                  <c:v>0.54500000000000004</c:v>
                </c:pt>
                <c:pt idx="462">
                  <c:v>0.54600000000000004</c:v>
                </c:pt>
                <c:pt idx="463">
                  <c:v>0.54700000000000004</c:v>
                </c:pt>
                <c:pt idx="464">
                  <c:v>0.54800000000000004</c:v>
                </c:pt>
                <c:pt idx="465">
                  <c:v>0.54900000000000004</c:v>
                </c:pt>
                <c:pt idx="466">
                  <c:v>0.55000000000000004</c:v>
                </c:pt>
                <c:pt idx="467">
                  <c:v>0.55100000000000005</c:v>
                </c:pt>
                <c:pt idx="468">
                  <c:v>0.55200000000000005</c:v>
                </c:pt>
                <c:pt idx="469">
                  <c:v>0.55300000000000005</c:v>
                </c:pt>
                <c:pt idx="470">
                  <c:v>0.55400000000000005</c:v>
                </c:pt>
                <c:pt idx="471">
                  <c:v>0.55500000000000005</c:v>
                </c:pt>
                <c:pt idx="472">
                  <c:v>0.55600000000000005</c:v>
                </c:pt>
                <c:pt idx="473">
                  <c:v>0.55700000000000005</c:v>
                </c:pt>
                <c:pt idx="474">
                  <c:v>0.55800000000000005</c:v>
                </c:pt>
                <c:pt idx="475">
                  <c:v>0.55900000000000005</c:v>
                </c:pt>
                <c:pt idx="476">
                  <c:v>0.56000000000000005</c:v>
                </c:pt>
                <c:pt idx="477">
                  <c:v>0.56100000000000005</c:v>
                </c:pt>
                <c:pt idx="478">
                  <c:v>0.56200000000000006</c:v>
                </c:pt>
                <c:pt idx="479">
                  <c:v>0.56299999999999994</c:v>
                </c:pt>
                <c:pt idx="480">
                  <c:v>0.56399999999999995</c:v>
                </c:pt>
                <c:pt idx="481">
                  <c:v>0.56499999999999995</c:v>
                </c:pt>
                <c:pt idx="482">
                  <c:v>0.56599999999999995</c:v>
                </c:pt>
                <c:pt idx="483">
                  <c:v>0.56699999999999995</c:v>
                </c:pt>
                <c:pt idx="484">
                  <c:v>0.56799999999999995</c:v>
                </c:pt>
                <c:pt idx="485">
                  <c:v>0.56899999999999995</c:v>
                </c:pt>
                <c:pt idx="486">
                  <c:v>0.56999999999999995</c:v>
                </c:pt>
                <c:pt idx="487">
                  <c:v>0.57099999999999995</c:v>
                </c:pt>
                <c:pt idx="488">
                  <c:v>0.57199999999999995</c:v>
                </c:pt>
                <c:pt idx="489">
                  <c:v>0.57299999999999995</c:v>
                </c:pt>
                <c:pt idx="490">
                  <c:v>0.57399999999999995</c:v>
                </c:pt>
                <c:pt idx="491">
                  <c:v>0.57499999999999996</c:v>
                </c:pt>
                <c:pt idx="492">
                  <c:v>0.57599999999999996</c:v>
                </c:pt>
                <c:pt idx="493">
                  <c:v>0.57699999999999996</c:v>
                </c:pt>
                <c:pt idx="494">
                  <c:v>0.57799999999999996</c:v>
                </c:pt>
                <c:pt idx="495">
                  <c:v>0.57899999999999996</c:v>
                </c:pt>
                <c:pt idx="496">
                  <c:v>0.57999999999999996</c:v>
                </c:pt>
                <c:pt idx="497">
                  <c:v>0.58099999999999996</c:v>
                </c:pt>
                <c:pt idx="498">
                  <c:v>0.58199999999999996</c:v>
                </c:pt>
                <c:pt idx="499">
                  <c:v>0.58299999999999996</c:v>
                </c:pt>
                <c:pt idx="500">
                  <c:v>0.58399999999999996</c:v>
                </c:pt>
                <c:pt idx="501">
                  <c:v>0.58499999999999996</c:v>
                </c:pt>
                <c:pt idx="502">
                  <c:v>0.58599999999999997</c:v>
                </c:pt>
                <c:pt idx="503">
                  <c:v>0.58699999999999997</c:v>
                </c:pt>
                <c:pt idx="504">
                  <c:v>0.58799999999999997</c:v>
                </c:pt>
                <c:pt idx="505">
                  <c:v>0.58899999999999997</c:v>
                </c:pt>
                <c:pt idx="506">
                  <c:v>0.59</c:v>
                </c:pt>
                <c:pt idx="507">
                  <c:v>0.59099999999999997</c:v>
                </c:pt>
                <c:pt idx="508">
                  <c:v>0.59199999999999997</c:v>
                </c:pt>
                <c:pt idx="509">
                  <c:v>0.59299999999999997</c:v>
                </c:pt>
                <c:pt idx="510">
                  <c:v>0.59399999999999997</c:v>
                </c:pt>
                <c:pt idx="511">
                  <c:v>0.59499999999999997</c:v>
                </c:pt>
                <c:pt idx="512">
                  <c:v>0.59599999999999997</c:v>
                </c:pt>
                <c:pt idx="513">
                  <c:v>0.59699999999999998</c:v>
                </c:pt>
                <c:pt idx="514">
                  <c:v>0.59799999999999998</c:v>
                </c:pt>
                <c:pt idx="515">
                  <c:v>0.59899999999999998</c:v>
                </c:pt>
                <c:pt idx="516">
                  <c:v>0.6</c:v>
                </c:pt>
                <c:pt idx="517">
                  <c:v>0.60099999999999998</c:v>
                </c:pt>
                <c:pt idx="518">
                  <c:v>0.60199999999999998</c:v>
                </c:pt>
                <c:pt idx="519">
                  <c:v>0.60299999999999998</c:v>
                </c:pt>
                <c:pt idx="520">
                  <c:v>0.60399999999999998</c:v>
                </c:pt>
                <c:pt idx="521">
                  <c:v>0.60499999999999998</c:v>
                </c:pt>
                <c:pt idx="522">
                  <c:v>0.60599999999999998</c:v>
                </c:pt>
                <c:pt idx="523">
                  <c:v>0.60699999999999998</c:v>
                </c:pt>
                <c:pt idx="524">
                  <c:v>0.60799999999999998</c:v>
                </c:pt>
                <c:pt idx="525">
                  <c:v>0.60899999999999999</c:v>
                </c:pt>
                <c:pt idx="526">
                  <c:v>0.61</c:v>
                </c:pt>
                <c:pt idx="527">
                  <c:v>0.61099999999999999</c:v>
                </c:pt>
                <c:pt idx="528">
                  <c:v>0.61199999999999999</c:v>
                </c:pt>
                <c:pt idx="529">
                  <c:v>0.61299999999999999</c:v>
                </c:pt>
                <c:pt idx="530">
                  <c:v>0.61399999999999999</c:v>
                </c:pt>
                <c:pt idx="531">
                  <c:v>0.61499999999999999</c:v>
                </c:pt>
                <c:pt idx="532">
                  <c:v>0.61599999999999999</c:v>
                </c:pt>
                <c:pt idx="533">
                  <c:v>0.61699999999999999</c:v>
                </c:pt>
                <c:pt idx="534">
                  <c:v>0.61799999999999999</c:v>
                </c:pt>
                <c:pt idx="535">
                  <c:v>0.61899999999999999</c:v>
                </c:pt>
                <c:pt idx="536">
                  <c:v>0.62</c:v>
                </c:pt>
                <c:pt idx="537">
                  <c:v>0.621</c:v>
                </c:pt>
                <c:pt idx="538">
                  <c:v>0.622</c:v>
                </c:pt>
                <c:pt idx="539">
                  <c:v>0.623</c:v>
                </c:pt>
                <c:pt idx="540">
                  <c:v>0.624</c:v>
                </c:pt>
                <c:pt idx="541">
                  <c:v>0.625</c:v>
                </c:pt>
                <c:pt idx="542">
                  <c:v>0.626</c:v>
                </c:pt>
                <c:pt idx="543">
                  <c:v>0.627</c:v>
                </c:pt>
                <c:pt idx="544">
                  <c:v>0.628</c:v>
                </c:pt>
                <c:pt idx="545">
                  <c:v>0.629</c:v>
                </c:pt>
                <c:pt idx="546">
                  <c:v>0.63</c:v>
                </c:pt>
                <c:pt idx="547">
                  <c:v>0.63100000000000001</c:v>
                </c:pt>
                <c:pt idx="548">
                  <c:v>0.63200000000000001</c:v>
                </c:pt>
                <c:pt idx="549">
                  <c:v>0.63300000000000001</c:v>
                </c:pt>
                <c:pt idx="550">
                  <c:v>0.63400000000000001</c:v>
                </c:pt>
                <c:pt idx="551">
                  <c:v>0.63500000000000001</c:v>
                </c:pt>
                <c:pt idx="552">
                  <c:v>0.63600000000000001</c:v>
                </c:pt>
                <c:pt idx="553">
                  <c:v>0.63700000000000001</c:v>
                </c:pt>
                <c:pt idx="554">
                  <c:v>0.63800000000000001</c:v>
                </c:pt>
                <c:pt idx="555">
                  <c:v>0.63900000000000001</c:v>
                </c:pt>
                <c:pt idx="556">
                  <c:v>0.64</c:v>
                </c:pt>
                <c:pt idx="557">
                  <c:v>0.64100000000000001</c:v>
                </c:pt>
                <c:pt idx="558">
                  <c:v>0.64200000000000002</c:v>
                </c:pt>
                <c:pt idx="559">
                  <c:v>0.64300000000000002</c:v>
                </c:pt>
                <c:pt idx="560">
                  <c:v>0.64400000000000002</c:v>
                </c:pt>
                <c:pt idx="561">
                  <c:v>0.64500000000000002</c:v>
                </c:pt>
                <c:pt idx="562">
                  <c:v>0.64600000000000002</c:v>
                </c:pt>
                <c:pt idx="563">
                  <c:v>0.64700000000000002</c:v>
                </c:pt>
                <c:pt idx="564">
                  <c:v>0.64800000000000002</c:v>
                </c:pt>
                <c:pt idx="565">
                  <c:v>0.64900000000000002</c:v>
                </c:pt>
                <c:pt idx="566">
                  <c:v>0.65</c:v>
                </c:pt>
                <c:pt idx="567">
                  <c:v>0.65100000000000002</c:v>
                </c:pt>
                <c:pt idx="568">
                  <c:v>0.65200000000000002</c:v>
                </c:pt>
                <c:pt idx="569">
                  <c:v>0.65300000000000002</c:v>
                </c:pt>
                <c:pt idx="570">
                  <c:v>0.65400000000000003</c:v>
                </c:pt>
                <c:pt idx="571">
                  <c:v>0.65500000000000003</c:v>
                </c:pt>
                <c:pt idx="572">
                  <c:v>0.65600000000000003</c:v>
                </c:pt>
                <c:pt idx="573">
                  <c:v>0.65700000000000003</c:v>
                </c:pt>
                <c:pt idx="574">
                  <c:v>0.65800000000000003</c:v>
                </c:pt>
                <c:pt idx="575">
                  <c:v>0.65900000000000003</c:v>
                </c:pt>
                <c:pt idx="576">
                  <c:v>0.66</c:v>
                </c:pt>
                <c:pt idx="577">
                  <c:v>0.66100000000000003</c:v>
                </c:pt>
                <c:pt idx="578">
                  <c:v>0.66200000000000003</c:v>
                </c:pt>
                <c:pt idx="579">
                  <c:v>0.66300000000000003</c:v>
                </c:pt>
                <c:pt idx="580">
                  <c:v>0.66400000000000003</c:v>
                </c:pt>
                <c:pt idx="581">
                  <c:v>0.66500000000000004</c:v>
                </c:pt>
                <c:pt idx="582">
                  <c:v>0.66600000000000004</c:v>
                </c:pt>
                <c:pt idx="583">
                  <c:v>0.66700000000000004</c:v>
                </c:pt>
                <c:pt idx="584">
                  <c:v>0.66800000000000004</c:v>
                </c:pt>
                <c:pt idx="585">
                  <c:v>0.66900000000000004</c:v>
                </c:pt>
                <c:pt idx="586">
                  <c:v>0.67</c:v>
                </c:pt>
                <c:pt idx="587">
                  <c:v>0.67100000000000004</c:v>
                </c:pt>
                <c:pt idx="588">
                  <c:v>0.67200000000000004</c:v>
                </c:pt>
                <c:pt idx="589">
                  <c:v>0.67300000000000004</c:v>
                </c:pt>
                <c:pt idx="590">
                  <c:v>0.67400000000000004</c:v>
                </c:pt>
                <c:pt idx="591">
                  <c:v>0.67500000000000004</c:v>
                </c:pt>
                <c:pt idx="592">
                  <c:v>0.67600000000000005</c:v>
                </c:pt>
                <c:pt idx="593">
                  <c:v>0.67700000000000005</c:v>
                </c:pt>
                <c:pt idx="594">
                  <c:v>0.67800000000000005</c:v>
                </c:pt>
                <c:pt idx="595">
                  <c:v>0.67900000000000005</c:v>
                </c:pt>
                <c:pt idx="596">
                  <c:v>0.68</c:v>
                </c:pt>
                <c:pt idx="597">
                  <c:v>0.68100000000000005</c:v>
                </c:pt>
                <c:pt idx="598">
                  <c:v>0.68200000000000005</c:v>
                </c:pt>
                <c:pt idx="599">
                  <c:v>0.68300000000000005</c:v>
                </c:pt>
                <c:pt idx="600">
                  <c:v>0.68400000000000005</c:v>
                </c:pt>
                <c:pt idx="601">
                  <c:v>0.68500000000000005</c:v>
                </c:pt>
                <c:pt idx="602">
                  <c:v>0.68600000000000005</c:v>
                </c:pt>
                <c:pt idx="603">
                  <c:v>0.68700000000000006</c:v>
                </c:pt>
                <c:pt idx="604">
                  <c:v>0.68799999999999994</c:v>
                </c:pt>
                <c:pt idx="605">
                  <c:v>0.68899999999999995</c:v>
                </c:pt>
                <c:pt idx="606">
                  <c:v>0.69</c:v>
                </c:pt>
                <c:pt idx="607">
                  <c:v>0.69099999999999995</c:v>
                </c:pt>
                <c:pt idx="608">
                  <c:v>0.69199999999999995</c:v>
                </c:pt>
                <c:pt idx="609">
                  <c:v>0.69299999999999995</c:v>
                </c:pt>
                <c:pt idx="610">
                  <c:v>0.69399999999999995</c:v>
                </c:pt>
                <c:pt idx="611">
                  <c:v>0.69499999999999995</c:v>
                </c:pt>
                <c:pt idx="612">
                  <c:v>0.69599999999999995</c:v>
                </c:pt>
                <c:pt idx="613">
                  <c:v>0.69699999999999995</c:v>
                </c:pt>
                <c:pt idx="614">
                  <c:v>0.69799999999999995</c:v>
                </c:pt>
                <c:pt idx="615">
                  <c:v>0.69899999999999995</c:v>
                </c:pt>
                <c:pt idx="616">
                  <c:v>0.7</c:v>
                </c:pt>
                <c:pt idx="617">
                  <c:v>0.70099999999999996</c:v>
                </c:pt>
                <c:pt idx="618">
                  <c:v>0.70199999999999996</c:v>
                </c:pt>
                <c:pt idx="619">
                  <c:v>0.70299999999999996</c:v>
                </c:pt>
                <c:pt idx="620">
                  <c:v>0.70399999999999996</c:v>
                </c:pt>
                <c:pt idx="621">
                  <c:v>0.70499999999999996</c:v>
                </c:pt>
                <c:pt idx="622">
                  <c:v>0.70599999999999996</c:v>
                </c:pt>
                <c:pt idx="623">
                  <c:v>0.70699999999999996</c:v>
                </c:pt>
                <c:pt idx="624">
                  <c:v>0.70799999999999996</c:v>
                </c:pt>
                <c:pt idx="625">
                  <c:v>0.70899999999999996</c:v>
                </c:pt>
                <c:pt idx="626">
                  <c:v>0.71</c:v>
                </c:pt>
                <c:pt idx="627">
                  <c:v>0.71099999999999997</c:v>
                </c:pt>
                <c:pt idx="628">
                  <c:v>0.71199999999999997</c:v>
                </c:pt>
                <c:pt idx="629">
                  <c:v>0.71299999999999997</c:v>
                </c:pt>
                <c:pt idx="630">
                  <c:v>0.71399999999999997</c:v>
                </c:pt>
                <c:pt idx="631">
                  <c:v>0.71499999999999997</c:v>
                </c:pt>
                <c:pt idx="632">
                  <c:v>0.71599999999999997</c:v>
                </c:pt>
                <c:pt idx="633">
                  <c:v>0.71699999999999997</c:v>
                </c:pt>
                <c:pt idx="634">
                  <c:v>0.71799999999999997</c:v>
                </c:pt>
                <c:pt idx="635">
                  <c:v>0.71899999999999997</c:v>
                </c:pt>
                <c:pt idx="636">
                  <c:v>0.72</c:v>
                </c:pt>
                <c:pt idx="637">
                  <c:v>0.72099999999999997</c:v>
                </c:pt>
                <c:pt idx="638">
                  <c:v>0.72199999999999998</c:v>
                </c:pt>
                <c:pt idx="639">
                  <c:v>0.72299999999999998</c:v>
                </c:pt>
                <c:pt idx="640">
                  <c:v>0.72399999999999998</c:v>
                </c:pt>
                <c:pt idx="641">
                  <c:v>0.72499999999999998</c:v>
                </c:pt>
                <c:pt idx="642">
                  <c:v>0.72599999999999998</c:v>
                </c:pt>
                <c:pt idx="643">
                  <c:v>0.72699999999999998</c:v>
                </c:pt>
                <c:pt idx="644">
                  <c:v>0.72799999999999998</c:v>
                </c:pt>
                <c:pt idx="645">
                  <c:v>0.72899999999999998</c:v>
                </c:pt>
                <c:pt idx="646">
                  <c:v>0.73</c:v>
                </c:pt>
                <c:pt idx="647">
                  <c:v>0.73099999999999998</c:v>
                </c:pt>
                <c:pt idx="648">
                  <c:v>0.73199999999999998</c:v>
                </c:pt>
                <c:pt idx="649">
                  <c:v>0.73299999999999998</c:v>
                </c:pt>
                <c:pt idx="650">
                  <c:v>0.73399999999999999</c:v>
                </c:pt>
                <c:pt idx="651">
                  <c:v>0.73499999999999999</c:v>
                </c:pt>
                <c:pt idx="652">
                  <c:v>0.73599999999999999</c:v>
                </c:pt>
                <c:pt idx="653">
                  <c:v>0.73699999999999999</c:v>
                </c:pt>
                <c:pt idx="654">
                  <c:v>0.73799999999999999</c:v>
                </c:pt>
                <c:pt idx="655">
                  <c:v>0.73899999999999999</c:v>
                </c:pt>
                <c:pt idx="656">
                  <c:v>0.74</c:v>
                </c:pt>
                <c:pt idx="657">
                  <c:v>0.74099999999999999</c:v>
                </c:pt>
                <c:pt idx="658">
                  <c:v>0.74199999999999999</c:v>
                </c:pt>
                <c:pt idx="659">
                  <c:v>0.74299999999999999</c:v>
                </c:pt>
                <c:pt idx="660">
                  <c:v>0.74399999999999999</c:v>
                </c:pt>
                <c:pt idx="661">
                  <c:v>0.745</c:v>
                </c:pt>
                <c:pt idx="662">
                  <c:v>0.746</c:v>
                </c:pt>
                <c:pt idx="663">
                  <c:v>0.747</c:v>
                </c:pt>
                <c:pt idx="664">
                  <c:v>0.748</c:v>
                </c:pt>
                <c:pt idx="665">
                  <c:v>0.749</c:v>
                </c:pt>
                <c:pt idx="666">
                  <c:v>0.75</c:v>
                </c:pt>
                <c:pt idx="667">
                  <c:v>0.751</c:v>
                </c:pt>
                <c:pt idx="668">
                  <c:v>0.752</c:v>
                </c:pt>
                <c:pt idx="669">
                  <c:v>0.753</c:v>
                </c:pt>
                <c:pt idx="670">
                  <c:v>0.754</c:v>
                </c:pt>
                <c:pt idx="671">
                  <c:v>0.755</c:v>
                </c:pt>
                <c:pt idx="672">
                  <c:v>0.75600000000000001</c:v>
                </c:pt>
                <c:pt idx="673">
                  <c:v>0.75700000000000001</c:v>
                </c:pt>
                <c:pt idx="674">
                  <c:v>0.75800000000000001</c:v>
                </c:pt>
                <c:pt idx="675">
                  <c:v>0.75900000000000001</c:v>
                </c:pt>
                <c:pt idx="676">
                  <c:v>0.76</c:v>
                </c:pt>
                <c:pt idx="677">
                  <c:v>0.76100000000000001</c:v>
                </c:pt>
                <c:pt idx="678">
                  <c:v>0.76200000000000001</c:v>
                </c:pt>
                <c:pt idx="679">
                  <c:v>0.76300000000000001</c:v>
                </c:pt>
                <c:pt idx="680">
                  <c:v>0.76400000000000001</c:v>
                </c:pt>
                <c:pt idx="681">
                  <c:v>0.76500000000000001</c:v>
                </c:pt>
                <c:pt idx="682">
                  <c:v>0.76600000000000001</c:v>
                </c:pt>
                <c:pt idx="683">
                  <c:v>0.76700000000000002</c:v>
                </c:pt>
                <c:pt idx="684">
                  <c:v>0.76800000000000002</c:v>
                </c:pt>
                <c:pt idx="685">
                  <c:v>0.76900000000000002</c:v>
                </c:pt>
                <c:pt idx="686">
                  <c:v>0.77</c:v>
                </c:pt>
                <c:pt idx="687">
                  <c:v>0.77100000000000002</c:v>
                </c:pt>
                <c:pt idx="688">
                  <c:v>0.77200000000000002</c:v>
                </c:pt>
                <c:pt idx="689">
                  <c:v>0.77300000000000002</c:v>
                </c:pt>
                <c:pt idx="690">
                  <c:v>0.77400000000000002</c:v>
                </c:pt>
                <c:pt idx="691">
                  <c:v>0.77500000000000002</c:v>
                </c:pt>
                <c:pt idx="692">
                  <c:v>0.77600000000000002</c:v>
                </c:pt>
                <c:pt idx="693">
                  <c:v>0.77700000000000002</c:v>
                </c:pt>
                <c:pt idx="694">
                  <c:v>0.77800000000000002</c:v>
                </c:pt>
                <c:pt idx="695">
                  <c:v>0.77900000000000003</c:v>
                </c:pt>
                <c:pt idx="696">
                  <c:v>0.78</c:v>
                </c:pt>
                <c:pt idx="697">
                  <c:v>0.78100000000000003</c:v>
                </c:pt>
                <c:pt idx="698">
                  <c:v>0.78200000000000003</c:v>
                </c:pt>
                <c:pt idx="699">
                  <c:v>0.78300000000000003</c:v>
                </c:pt>
                <c:pt idx="700">
                  <c:v>0.78400000000000003</c:v>
                </c:pt>
                <c:pt idx="701">
                  <c:v>0.78500000000000003</c:v>
                </c:pt>
                <c:pt idx="702">
                  <c:v>0.78600000000000003</c:v>
                </c:pt>
                <c:pt idx="703">
                  <c:v>0.78700000000000003</c:v>
                </c:pt>
                <c:pt idx="704">
                  <c:v>0.78800000000000003</c:v>
                </c:pt>
                <c:pt idx="705">
                  <c:v>0.78900000000000003</c:v>
                </c:pt>
                <c:pt idx="706">
                  <c:v>0.79</c:v>
                </c:pt>
                <c:pt idx="707">
                  <c:v>0.79100000000000004</c:v>
                </c:pt>
                <c:pt idx="708">
                  <c:v>0.79200000000000004</c:v>
                </c:pt>
                <c:pt idx="709">
                  <c:v>0.79300000000000004</c:v>
                </c:pt>
                <c:pt idx="710">
                  <c:v>0.79400000000000004</c:v>
                </c:pt>
                <c:pt idx="711">
                  <c:v>0.79500000000000004</c:v>
                </c:pt>
                <c:pt idx="712">
                  <c:v>0.79600000000000004</c:v>
                </c:pt>
                <c:pt idx="713">
                  <c:v>0.79700000000000004</c:v>
                </c:pt>
                <c:pt idx="714">
                  <c:v>0.79800000000000004</c:v>
                </c:pt>
                <c:pt idx="715">
                  <c:v>0.79900000000000004</c:v>
                </c:pt>
                <c:pt idx="716">
                  <c:v>0.8</c:v>
                </c:pt>
                <c:pt idx="717">
                  <c:v>0.80100000000000005</c:v>
                </c:pt>
                <c:pt idx="718">
                  <c:v>0.80200000000000005</c:v>
                </c:pt>
                <c:pt idx="719">
                  <c:v>0.80300000000000005</c:v>
                </c:pt>
                <c:pt idx="720">
                  <c:v>0.80400000000000005</c:v>
                </c:pt>
                <c:pt idx="721">
                  <c:v>0.80500000000000005</c:v>
                </c:pt>
                <c:pt idx="722">
                  <c:v>0.80600000000000005</c:v>
                </c:pt>
                <c:pt idx="723">
                  <c:v>0.80700000000000005</c:v>
                </c:pt>
                <c:pt idx="724">
                  <c:v>0.80800000000000005</c:v>
                </c:pt>
                <c:pt idx="725">
                  <c:v>0.80900000000000005</c:v>
                </c:pt>
                <c:pt idx="726">
                  <c:v>0.81</c:v>
                </c:pt>
                <c:pt idx="727">
                  <c:v>0.81100000000000005</c:v>
                </c:pt>
                <c:pt idx="728">
                  <c:v>0.81200000000000006</c:v>
                </c:pt>
                <c:pt idx="729">
                  <c:v>0.81299999999999994</c:v>
                </c:pt>
                <c:pt idx="730">
                  <c:v>0.81399999999999995</c:v>
                </c:pt>
                <c:pt idx="731">
                  <c:v>0.81499999999999995</c:v>
                </c:pt>
                <c:pt idx="732">
                  <c:v>0.81599999999999995</c:v>
                </c:pt>
                <c:pt idx="733">
                  <c:v>0.81699999999999995</c:v>
                </c:pt>
                <c:pt idx="734">
                  <c:v>0.81799999999999995</c:v>
                </c:pt>
                <c:pt idx="735">
                  <c:v>0.81899999999999995</c:v>
                </c:pt>
                <c:pt idx="736">
                  <c:v>0.82</c:v>
                </c:pt>
                <c:pt idx="737">
                  <c:v>0.82099999999999995</c:v>
                </c:pt>
                <c:pt idx="738">
                  <c:v>0.82199999999999995</c:v>
                </c:pt>
                <c:pt idx="739">
                  <c:v>0.82299999999999995</c:v>
                </c:pt>
                <c:pt idx="740">
                  <c:v>0.82399999999999995</c:v>
                </c:pt>
                <c:pt idx="741">
                  <c:v>0.82499999999999996</c:v>
                </c:pt>
                <c:pt idx="742">
                  <c:v>0.82599999999999996</c:v>
                </c:pt>
                <c:pt idx="743">
                  <c:v>0.82699999999999996</c:v>
                </c:pt>
                <c:pt idx="744">
                  <c:v>0.82799999999999996</c:v>
                </c:pt>
                <c:pt idx="745">
                  <c:v>0.82899999999999996</c:v>
                </c:pt>
                <c:pt idx="746">
                  <c:v>0.83</c:v>
                </c:pt>
                <c:pt idx="747">
                  <c:v>0.83099999999999996</c:v>
                </c:pt>
                <c:pt idx="748">
                  <c:v>0.83199999999999996</c:v>
                </c:pt>
                <c:pt idx="749">
                  <c:v>0.83299999999999996</c:v>
                </c:pt>
                <c:pt idx="750">
                  <c:v>0.83399999999999996</c:v>
                </c:pt>
                <c:pt idx="751">
                  <c:v>0.83499999999999996</c:v>
                </c:pt>
                <c:pt idx="752">
                  <c:v>0.83599999999999997</c:v>
                </c:pt>
                <c:pt idx="753">
                  <c:v>0.83699999999999997</c:v>
                </c:pt>
                <c:pt idx="754">
                  <c:v>0.83799999999999997</c:v>
                </c:pt>
                <c:pt idx="755">
                  <c:v>0.83899999999999997</c:v>
                </c:pt>
                <c:pt idx="756">
                  <c:v>0.84</c:v>
                </c:pt>
                <c:pt idx="757">
                  <c:v>0.84099999999999997</c:v>
                </c:pt>
                <c:pt idx="758">
                  <c:v>0.84199999999999997</c:v>
                </c:pt>
                <c:pt idx="759">
                  <c:v>0.84299999999999997</c:v>
                </c:pt>
                <c:pt idx="760">
                  <c:v>0.84399999999999997</c:v>
                </c:pt>
                <c:pt idx="761">
                  <c:v>0.84499999999999997</c:v>
                </c:pt>
                <c:pt idx="762">
                  <c:v>0.84599999999999997</c:v>
                </c:pt>
                <c:pt idx="763">
                  <c:v>0.84699999999999998</c:v>
                </c:pt>
                <c:pt idx="764">
                  <c:v>0.84799999999999998</c:v>
                </c:pt>
                <c:pt idx="765">
                  <c:v>0.84899999999999998</c:v>
                </c:pt>
                <c:pt idx="766">
                  <c:v>0.85</c:v>
                </c:pt>
                <c:pt idx="767">
                  <c:v>0.85099999999999998</c:v>
                </c:pt>
                <c:pt idx="768">
                  <c:v>0.85199999999999998</c:v>
                </c:pt>
                <c:pt idx="769">
                  <c:v>0.85299999999999998</c:v>
                </c:pt>
                <c:pt idx="770">
                  <c:v>0.85399999999999998</c:v>
                </c:pt>
                <c:pt idx="771">
                  <c:v>0.85499999999999998</c:v>
                </c:pt>
                <c:pt idx="772">
                  <c:v>0.85599999999999998</c:v>
                </c:pt>
                <c:pt idx="773">
                  <c:v>0.85699999999999998</c:v>
                </c:pt>
                <c:pt idx="774">
                  <c:v>0.85799999999999998</c:v>
                </c:pt>
                <c:pt idx="775">
                  <c:v>0.85899999999999999</c:v>
                </c:pt>
                <c:pt idx="776">
                  <c:v>0.86</c:v>
                </c:pt>
                <c:pt idx="777">
                  <c:v>0.86099999999999999</c:v>
                </c:pt>
                <c:pt idx="778">
                  <c:v>0.86199999999999999</c:v>
                </c:pt>
                <c:pt idx="779">
                  <c:v>0.86299999999999999</c:v>
                </c:pt>
                <c:pt idx="780">
                  <c:v>0.86399999999999999</c:v>
                </c:pt>
                <c:pt idx="781">
                  <c:v>0.86499999999999999</c:v>
                </c:pt>
                <c:pt idx="782">
                  <c:v>0.86599999999999999</c:v>
                </c:pt>
                <c:pt idx="783">
                  <c:v>0.86699999999999999</c:v>
                </c:pt>
                <c:pt idx="784">
                  <c:v>0.86799999999999999</c:v>
                </c:pt>
                <c:pt idx="785">
                  <c:v>0.86899999999999999</c:v>
                </c:pt>
                <c:pt idx="786">
                  <c:v>0.87</c:v>
                </c:pt>
                <c:pt idx="787">
                  <c:v>0.871</c:v>
                </c:pt>
                <c:pt idx="788">
                  <c:v>0.872</c:v>
                </c:pt>
                <c:pt idx="789">
                  <c:v>0.873</c:v>
                </c:pt>
                <c:pt idx="790">
                  <c:v>0.874</c:v>
                </c:pt>
                <c:pt idx="791">
                  <c:v>0.875</c:v>
                </c:pt>
                <c:pt idx="792">
                  <c:v>0.876</c:v>
                </c:pt>
                <c:pt idx="793">
                  <c:v>0.877</c:v>
                </c:pt>
                <c:pt idx="794">
                  <c:v>0.878</c:v>
                </c:pt>
                <c:pt idx="795">
                  <c:v>0.879</c:v>
                </c:pt>
                <c:pt idx="796">
                  <c:v>0.88</c:v>
                </c:pt>
                <c:pt idx="797">
                  <c:v>0.88100000000000001</c:v>
                </c:pt>
                <c:pt idx="798">
                  <c:v>0.88200000000000001</c:v>
                </c:pt>
                <c:pt idx="799">
                  <c:v>0.88300000000000001</c:v>
                </c:pt>
                <c:pt idx="800">
                  <c:v>0.88400000000000001</c:v>
                </c:pt>
                <c:pt idx="801">
                  <c:v>0.88500000000000001</c:v>
                </c:pt>
                <c:pt idx="802">
                  <c:v>0.88600000000000001</c:v>
                </c:pt>
                <c:pt idx="803">
                  <c:v>0.88700000000000001</c:v>
                </c:pt>
                <c:pt idx="804">
                  <c:v>0.88800000000000001</c:v>
                </c:pt>
                <c:pt idx="805">
                  <c:v>0.88900000000000001</c:v>
                </c:pt>
                <c:pt idx="806">
                  <c:v>0.89</c:v>
                </c:pt>
                <c:pt idx="807">
                  <c:v>0.89100000000000001</c:v>
                </c:pt>
                <c:pt idx="808">
                  <c:v>0.89200000000000002</c:v>
                </c:pt>
                <c:pt idx="809">
                  <c:v>0.89300000000000002</c:v>
                </c:pt>
                <c:pt idx="810">
                  <c:v>0.89400000000000002</c:v>
                </c:pt>
                <c:pt idx="811">
                  <c:v>0.89500000000000002</c:v>
                </c:pt>
                <c:pt idx="812">
                  <c:v>0.89600000000000002</c:v>
                </c:pt>
                <c:pt idx="813">
                  <c:v>0.89700000000000002</c:v>
                </c:pt>
                <c:pt idx="814">
                  <c:v>0.89800000000000002</c:v>
                </c:pt>
                <c:pt idx="815">
                  <c:v>0.89900000000000002</c:v>
                </c:pt>
                <c:pt idx="816">
                  <c:v>0.9</c:v>
                </c:pt>
                <c:pt idx="817">
                  <c:v>0.90100000000000002</c:v>
                </c:pt>
                <c:pt idx="818">
                  <c:v>0.90200000000000002</c:v>
                </c:pt>
                <c:pt idx="819">
                  <c:v>0.90300000000000002</c:v>
                </c:pt>
                <c:pt idx="820">
                  <c:v>0.90400000000000003</c:v>
                </c:pt>
                <c:pt idx="821">
                  <c:v>0.90500000000000003</c:v>
                </c:pt>
                <c:pt idx="822">
                  <c:v>0.90600000000000003</c:v>
                </c:pt>
                <c:pt idx="823">
                  <c:v>0.90700000000000003</c:v>
                </c:pt>
                <c:pt idx="824">
                  <c:v>0.90800000000000003</c:v>
                </c:pt>
                <c:pt idx="825">
                  <c:v>0.90900000000000003</c:v>
                </c:pt>
                <c:pt idx="826">
                  <c:v>0.91</c:v>
                </c:pt>
                <c:pt idx="827">
                  <c:v>0.91100000000000003</c:v>
                </c:pt>
                <c:pt idx="828">
                  <c:v>0.91200000000000003</c:v>
                </c:pt>
                <c:pt idx="829">
                  <c:v>0.91300000000000003</c:v>
                </c:pt>
                <c:pt idx="830">
                  <c:v>0.91400000000000003</c:v>
                </c:pt>
                <c:pt idx="831">
                  <c:v>0.91500000000000004</c:v>
                </c:pt>
                <c:pt idx="832">
                  <c:v>0.91600000000000004</c:v>
                </c:pt>
                <c:pt idx="833">
                  <c:v>0.91700000000000004</c:v>
                </c:pt>
              </c:numCache>
            </c:numRef>
          </c:xVal>
          <c:yVal>
            <c:numRef>
              <c:f>Simmetrik_qrafik!$C$4:$C$837</c:f>
              <c:numCache>
                <c:formatCode>0.000</c:formatCode>
                <c:ptCount val="83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9.5999999999999992E-3</c:v>
                </c:pt>
                <c:pt idx="55">
                  <c:v>1.9199999999999998E-2</c:v>
                </c:pt>
                <c:pt idx="56">
                  <c:v>2.8799999999999999E-2</c:v>
                </c:pt>
                <c:pt idx="57">
                  <c:v>3.85E-2</c:v>
                </c:pt>
                <c:pt idx="58">
                  <c:v>4.8099999999999997E-2</c:v>
                </c:pt>
                <c:pt idx="59">
                  <c:v>5.7700000000000001E-2</c:v>
                </c:pt>
                <c:pt idx="60">
                  <c:v>6.7299999999999999E-2</c:v>
                </c:pt>
                <c:pt idx="61">
                  <c:v>7.6899999999999996E-2</c:v>
                </c:pt>
                <c:pt idx="62">
                  <c:v>8.6499999999999994E-2</c:v>
                </c:pt>
                <c:pt idx="63">
                  <c:v>9.6199999999999994E-2</c:v>
                </c:pt>
                <c:pt idx="64">
                  <c:v>0.10580000000000001</c:v>
                </c:pt>
                <c:pt idx="65">
                  <c:v>0.1154</c:v>
                </c:pt>
                <c:pt idx="66">
                  <c:v>0.125</c:v>
                </c:pt>
                <c:pt idx="67">
                  <c:v>0.1346</c:v>
                </c:pt>
                <c:pt idx="68">
                  <c:v>0.14419999999999999</c:v>
                </c:pt>
                <c:pt idx="69">
                  <c:v>0.15379999999999999</c:v>
                </c:pt>
                <c:pt idx="70">
                  <c:v>0.16350000000000001</c:v>
                </c:pt>
                <c:pt idx="71">
                  <c:v>0.1731</c:v>
                </c:pt>
                <c:pt idx="72">
                  <c:v>0.1827</c:v>
                </c:pt>
                <c:pt idx="73">
                  <c:v>0.1923</c:v>
                </c:pt>
                <c:pt idx="74">
                  <c:v>0.2019</c:v>
                </c:pt>
                <c:pt idx="75">
                  <c:v>0.21149999999999999</c:v>
                </c:pt>
                <c:pt idx="76">
                  <c:v>0.22120000000000001</c:v>
                </c:pt>
                <c:pt idx="77">
                  <c:v>0.23080000000000001</c:v>
                </c:pt>
                <c:pt idx="78">
                  <c:v>0.2404</c:v>
                </c:pt>
                <c:pt idx="79">
                  <c:v>0.25</c:v>
                </c:pt>
                <c:pt idx="80">
                  <c:v>0.2596</c:v>
                </c:pt>
                <c:pt idx="81">
                  <c:v>0.26919999999999999</c:v>
                </c:pt>
                <c:pt idx="82">
                  <c:v>0.27879999999999999</c:v>
                </c:pt>
                <c:pt idx="83">
                  <c:v>0.28849999999999998</c:v>
                </c:pt>
                <c:pt idx="84">
                  <c:v>0.29809999999999998</c:v>
                </c:pt>
                <c:pt idx="85">
                  <c:v>0.30769999999999997</c:v>
                </c:pt>
                <c:pt idx="86">
                  <c:v>0.31730000000000003</c:v>
                </c:pt>
                <c:pt idx="87">
                  <c:v>0.32690000000000002</c:v>
                </c:pt>
                <c:pt idx="88">
                  <c:v>0.33650000000000002</c:v>
                </c:pt>
                <c:pt idx="89">
                  <c:v>0.34620000000000001</c:v>
                </c:pt>
                <c:pt idx="90">
                  <c:v>0.35580000000000001</c:v>
                </c:pt>
                <c:pt idx="91">
                  <c:v>0.3654</c:v>
                </c:pt>
                <c:pt idx="92">
                  <c:v>0.375</c:v>
                </c:pt>
                <c:pt idx="93">
                  <c:v>0.3846</c:v>
                </c:pt>
                <c:pt idx="94">
                  <c:v>0.39419999999999999</c:v>
                </c:pt>
                <c:pt idx="95">
                  <c:v>0.40379999999999999</c:v>
                </c:pt>
                <c:pt idx="96">
                  <c:v>0.41349999999999998</c:v>
                </c:pt>
                <c:pt idx="97">
                  <c:v>0.42309999999999998</c:v>
                </c:pt>
                <c:pt idx="98">
                  <c:v>0.43269999999999997</c:v>
                </c:pt>
                <c:pt idx="99">
                  <c:v>0.44230000000000003</c:v>
                </c:pt>
                <c:pt idx="100">
                  <c:v>0.45190000000000002</c:v>
                </c:pt>
                <c:pt idx="101">
                  <c:v>0.46150000000000002</c:v>
                </c:pt>
                <c:pt idx="102">
                  <c:v>0.47120000000000001</c:v>
                </c:pt>
                <c:pt idx="103">
                  <c:v>0.48080000000000001</c:v>
                </c:pt>
                <c:pt idx="104">
                  <c:v>0.4904</c:v>
                </c:pt>
                <c:pt idx="105">
                  <c:v>0.5</c:v>
                </c:pt>
                <c:pt idx="106">
                  <c:v>0.50960000000000005</c:v>
                </c:pt>
                <c:pt idx="107">
                  <c:v>0.51919999999999999</c:v>
                </c:pt>
                <c:pt idx="108">
                  <c:v>0.52880000000000005</c:v>
                </c:pt>
                <c:pt idx="109">
                  <c:v>0.53849999999999998</c:v>
                </c:pt>
                <c:pt idx="110">
                  <c:v>0.54810000000000003</c:v>
                </c:pt>
                <c:pt idx="111">
                  <c:v>0.55769999999999997</c:v>
                </c:pt>
                <c:pt idx="112">
                  <c:v>0.56730000000000003</c:v>
                </c:pt>
                <c:pt idx="113">
                  <c:v>0.57689999999999997</c:v>
                </c:pt>
                <c:pt idx="114">
                  <c:v>0.58650000000000002</c:v>
                </c:pt>
                <c:pt idx="115">
                  <c:v>0.59619999999999995</c:v>
                </c:pt>
                <c:pt idx="116">
                  <c:v>0.60580000000000001</c:v>
                </c:pt>
                <c:pt idx="117">
                  <c:v>0.61539999999999995</c:v>
                </c:pt>
                <c:pt idx="118">
                  <c:v>0.625</c:v>
                </c:pt>
                <c:pt idx="119">
                  <c:v>0.63460000000000005</c:v>
                </c:pt>
                <c:pt idx="120">
                  <c:v>0.64419999999999999</c:v>
                </c:pt>
                <c:pt idx="121">
                  <c:v>0.65380000000000005</c:v>
                </c:pt>
                <c:pt idx="122">
                  <c:v>0.66349999999999998</c:v>
                </c:pt>
                <c:pt idx="123">
                  <c:v>0.67310000000000003</c:v>
                </c:pt>
                <c:pt idx="124">
                  <c:v>0.68269999999999997</c:v>
                </c:pt>
                <c:pt idx="125">
                  <c:v>0.69230000000000003</c:v>
                </c:pt>
                <c:pt idx="126">
                  <c:v>0.70189999999999997</c:v>
                </c:pt>
                <c:pt idx="127">
                  <c:v>0.71150000000000002</c:v>
                </c:pt>
                <c:pt idx="128">
                  <c:v>0.72119999999999995</c:v>
                </c:pt>
                <c:pt idx="129">
                  <c:v>0.73080000000000001</c:v>
                </c:pt>
                <c:pt idx="130">
                  <c:v>0.74039999999999995</c:v>
                </c:pt>
                <c:pt idx="131">
                  <c:v>0.75</c:v>
                </c:pt>
                <c:pt idx="132">
                  <c:v>0.75960000000000005</c:v>
                </c:pt>
                <c:pt idx="133">
                  <c:v>0.76919999999999999</c:v>
                </c:pt>
                <c:pt idx="134">
                  <c:v>0.77880000000000005</c:v>
                </c:pt>
                <c:pt idx="135">
                  <c:v>0.78849999999999998</c:v>
                </c:pt>
                <c:pt idx="136">
                  <c:v>0.79810000000000003</c:v>
                </c:pt>
                <c:pt idx="137">
                  <c:v>0.80769999999999997</c:v>
                </c:pt>
                <c:pt idx="138">
                  <c:v>0.81730000000000003</c:v>
                </c:pt>
                <c:pt idx="139">
                  <c:v>0.82689999999999997</c:v>
                </c:pt>
                <c:pt idx="140">
                  <c:v>0.83650000000000002</c:v>
                </c:pt>
                <c:pt idx="141">
                  <c:v>0.84619999999999995</c:v>
                </c:pt>
                <c:pt idx="142">
                  <c:v>0.85580000000000001</c:v>
                </c:pt>
                <c:pt idx="143">
                  <c:v>0.86539999999999995</c:v>
                </c:pt>
                <c:pt idx="144">
                  <c:v>0.875</c:v>
                </c:pt>
                <c:pt idx="145">
                  <c:v>0.88460000000000005</c:v>
                </c:pt>
                <c:pt idx="146">
                  <c:v>0.89419999999999999</c:v>
                </c:pt>
                <c:pt idx="147">
                  <c:v>0.90380000000000005</c:v>
                </c:pt>
                <c:pt idx="148">
                  <c:v>0.91349999999999998</c:v>
                </c:pt>
                <c:pt idx="149">
                  <c:v>0.92310000000000003</c:v>
                </c:pt>
                <c:pt idx="150">
                  <c:v>0.93269999999999997</c:v>
                </c:pt>
                <c:pt idx="151">
                  <c:v>0.94230000000000003</c:v>
                </c:pt>
                <c:pt idx="152">
                  <c:v>0.95189999999999997</c:v>
                </c:pt>
                <c:pt idx="153">
                  <c:v>0.96150000000000002</c:v>
                </c:pt>
                <c:pt idx="154">
                  <c:v>0.97119999999999995</c:v>
                </c:pt>
                <c:pt idx="155">
                  <c:v>0.98080000000000001</c:v>
                </c:pt>
                <c:pt idx="156">
                  <c:v>0.99039999999999995</c:v>
                </c:pt>
                <c:pt idx="157">
                  <c:v>1</c:v>
                </c:pt>
                <c:pt idx="158">
                  <c:v>1</c:v>
                </c:pt>
                <c:pt idx="159">
                  <c:v>1</c:v>
                </c:pt>
                <c:pt idx="160">
                  <c:v>1</c:v>
                </c:pt>
                <c:pt idx="161">
                  <c:v>1</c:v>
                </c:pt>
                <c:pt idx="162">
                  <c:v>1</c:v>
                </c:pt>
                <c:pt idx="163">
                  <c:v>1</c:v>
                </c:pt>
                <c:pt idx="164">
                  <c:v>1</c:v>
                </c:pt>
                <c:pt idx="165">
                  <c:v>1</c:v>
                </c:pt>
                <c:pt idx="166">
                  <c:v>1</c:v>
                </c:pt>
                <c:pt idx="167">
                  <c:v>1</c:v>
                </c:pt>
                <c:pt idx="168">
                  <c:v>1</c:v>
                </c:pt>
                <c:pt idx="169">
                  <c:v>1</c:v>
                </c:pt>
                <c:pt idx="170">
                  <c:v>1</c:v>
                </c:pt>
                <c:pt idx="171">
                  <c:v>1</c:v>
                </c:pt>
                <c:pt idx="172">
                  <c:v>1</c:v>
                </c:pt>
                <c:pt idx="173">
                  <c:v>1</c:v>
                </c:pt>
                <c:pt idx="174">
                  <c:v>1</c:v>
                </c:pt>
                <c:pt idx="175">
                  <c:v>1</c:v>
                </c:pt>
                <c:pt idx="176">
                  <c:v>1</c:v>
                </c:pt>
                <c:pt idx="177">
                  <c:v>1</c:v>
                </c:pt>
                <c:pt idx="178">
                  <c:v>1</c:v>
                </c:pt>
                <c:pt idx="179">
                  <c:v>1</c:v>
                </c:pt>
                <c:pt idx="180">
                  <c:v>1</c:v>
                </c:pt>
                <c:pt idx="181">
                  <c:v>1</c:v>
                </c:pt>
                <c:pt idx="182">
                  <c:v>1</c:v>
                </c:pt>
                <c:pt idx="183">
                  <c:v>1</c:v>
                </c:pt>
                <c:pt idx="184">
                  <c:v>1</c:v>
                </c:pt>
                <c:pt idx="185">
                  <c:v>1</c:v>
                </c:pt>
                <c:pt idx="186">
                  <c:v>1</c:v>
                </c:pt>
                <c:pt idx="187">
                  <c:v>1</c:v>
                </c:pt>
                <c:pt idx="188">
                  <c:v>1</c:v>
                </c:pt>
                <c:pt idx="189">
                  <c:v>1</c:v>
                </c:pt>
                <c:pt idx="190">
                  <c:v>1</c:v>
                </c:pt>
                <c:pt idx="191">
                  <c:v>1</c:v>
                </c:pt>
                <c:pt idx="192">
                  <c:v>1</c:v>
                </c:pt>
                <c:pt idx="193">
                  <c:v>1</c:v>
                </c:pt>
                <c:pt idx="194">
                  <c:v>1</c:v>
                </c:pt>
                <c:pt idx="195">
                  <c:v>1</c:v>
                </c:pt>
                <c:pt idx="196">
                  <c:v>1</c:v>
                </c:pt>
                <c:pt idx="197">
                  <c:v>1</c:v>
                </c:pt>
                <c:pt idx="198">
                  <c:v>1</c:v>
                </c:pt>
                <c:pt idx="199">
                  <c:v>1</c:v>
                </c:pt>
                <c:pt idx="200">
                  <c:v>1</c:v>
                </c:pt>
                <c:pt idx="201">
                  <c:v>1</c:v>
                </c:pt>
                <c:pt idx="202">
                  <c:v>1</c:v>
                </c:pt>
                <c:pt idx="203">
                  <c:v>1</c:v>
                </c:pt>
                <c:pt idx="204">
                  <c:v>1</c:v>
                </c:pt>
                <c:pt idx="205">
                  <c:v>1</c:v>
                </c:pt>
                <c:pt idx="206">
                  <c:v>1</c:v>
                </c:pt>
                <c:pt idx="207">
                  <c:v>1</c:v>
                </c:pt>
                <c:pt idx="208">
                  <c:v>1</c:v>
                </c:pt>
                <c:pt idx="209">
                  <c:v>1</c:v>
                </c:pt>
                <c:pt idx="210">
                  <c:v>1</c:v>
                </c:pt>
                <c:pt idx="211">
                  <c:v>1</c:v>
                </c:pt>
                <c:pt idx="212">
                  <c:v>1</c:v>
                </c:pt>
                <c:pt idx="213">
                  <c:v>1</c:v>
                </c:pt>
                <c:pt idx="214">
                  <c:v>1</c:v>
                </c:pt>
                <c:pt idx="215">
                  <c:v>1</c:v>
                </c:pt>
                <c:pt idx="216">
                  <c:v>1</c:v>
                </c:pt>
                <c:pt idx="217">
                  <c:v>1</c:v>
                </c:pt>
                <c:pt idx="218">
                  <c:v>1</c:v>
                </c:pt>
                <c:pt idx="219">
                  <c:v>1</c:v>
                </c:pt>
                <c:pt idx="220">
                  <c:v>1</c:v>
                </c:pt>
                <c:pt idx="221">
                  <c:v>1</c:v>
                </c:pt>
                <c:pt idx="222">
                  <c:v>1</c:v>
                </c:pt>
                <c:pt idx="223">
                  <c:v>1</c:v>
                </c:pt>
                <c:pt idx="224">
                  <c:v>1</c:v>
                </c:pt>
                <c:pt idx="225">
                  <c:v>1</c:v>
                </c:pt>
                <c:pt idx="226">
                  <c:v>1</c:v>
                </c:pt>
                <c:pt idx="227">
                  <c:v>1</c:v>
                </c:pt>
                <c:pt idx="228">
                  <c:v>1</c:v>
                </c:pt>
                <c:pt idx="229">
                  <c:v>1</c:v>
                </c:pt>
                <c:pt idx="230">
                  <c:v>1</c:v>
                </c:pt>
                <c:pt idx="231">
                  <c:v>1</c:v>
                </c:pt>
                <c:pt idx="232">
                  <c:v>1</c:v>
                </c:pt>
                <c:pt idx="233">
                  <c:v>1</c:v>
                </c:pt>
                <c:pt idx="234">
                  <c:v>1</c:v>
                </c:pt>
                <c:pt idx="235">
                  <c:v>1</c:v>
                </c:pt>
                <c:pt idx="236">
                  <c:v>1</c:v>
                </c:pt>
                <c:pt idx="237">
                  <c:v>1</c:v>
                </c:pt>
                <c:pt idx="238">
                  <c:v>1</c:v>
                </c:pt>
                <c:pt idx="239">
                  <c:v>1</c:v>
                </c:pt>
                <c:pt idx="240">
                  <c:v>1</c:v>
                </c:pt>
                <c:pt idx="241">
                  <c:v>1</c:v>
                </c:pt>
                <c:pt idx="242">
                  <c:v>1</c:v>
                </c:pt>
                <c:pt idx="243">
                  <c:v>1</c:v>
                </c:pt>
                <c:pt idx="244">
                  <c:v>1</c:v>
                </c:pt>
                <c:pt idx="245">
                  <c:v>1</c:v>
                </c:pt>
                <c:pt idx="246">
                  <c:v>1</c:v>
                </c:pt>
                <c:pt idx="247">
                  <c:v>1</c:v>
                </c:pt>
                <c:pt idx="248">
                  <c:v>1</c:v>
                </c:pt>
                <c:pt idx="249">
                  <c:v>1</c:v>
                </c:pt>
                <c:pt idx="250">
                  <c:v>1</c:v>
                </c:pt>
                <c:pt idx="251">
                  <c:v>1</c:v>
                </c:pt>
                <c:pt idx="252">
                  <c:v>1</c:v>
                </c:pt>
                <c:pt idx="253">
                  <c:v>1</c:v>
                </c:pt>
                <c:pt idx="254">
                  <c:v>1</c:v>
                </c:pt>
                <c:pt idx="255">
                  <c:v>1</c:v>
                </c:pt>
                <c:pt idx="256">
                  <c:v>1</c:v>
                </c:pt>
                <c:pt idx="257">
                  <c:v>1</c:v>
                </c:pt>
                <c:pt idx="258">
                  <c:v>1</c:v>
                </c:pt>
                <c:pt idx="259">
                  <c:v>1</c:v>
                </c:pt>
                <c:pt idx="260">
                  <c:v>1</c:v>
                </c:pt>
                <c:pt idx="261">
                  <c:v>1</c:v>
                </c:pt>
                <c:pt idx="262">
                  <c:v>1</c:v>
                </c:pt>
                <c:pt idx="263">
                  <c:v>0.99039999999999995</c:v>
                </c:pt>
                <c:pt idx="264">
                  <c:v>0.98080000000000001</c:v>
                </c:pt>
                <c:pt idx="265">
                  <c:v>0.97119999999999995</c:v>
                </c:pt>
                <c:pt idx="266">
                  <c:v>0.96150000000000002</c:v>
                </c:pt>
                <c:pt idx="267">
                  <c:v>0.95189999999999997</c:v>
                </c:pt>
                <c:pt idx="268">
                  <c:v>0.94230000000000003</c:v>
                </c:pt>
                <c:pt idx="269">
                  <c:v>0.93269999999999997</c:v>
                </c:pt>
                <c:pt idx="270">
                  <c:v>0.92310000000000003</c:v>
                </c:pt>
                <c:pt idx="271">
                  <c:v>0.91349999999999998</c:v>
                </c:pt>
                <c:pt idx="272">
                  <c:v>0.90380000000000005</c:v>
                </c:pt>
                <c:pt idx="273">
                  <c:v>0.89419999999999999</c:v>
                </c:pt>
                <c:pt idx="274">
                  <c:v>0.88460000000000005</c:v>
                </c:pt>
                <c:pt idx="275">
                  <c:v>0.875</c:v>
                </c:pt>
                <c:pt idx="276">
                  <c:v>0.86539999999999995</c:v>
                </c:pt>
                <c:pt idx="277">
                  <c:v>0.85580000000000001</c:v>
                </c:pt>
                <c:pt idx="278">
                  <c:v>0.84619999999999995</c:v>
                </c:pt>
                <c:pt idx="279">
                  <c:v>0.83650000000000002</c:v>
                </c:pt>
                <c:pt idx="280">
                  <c:v>0.82689999999999997</c:v>
                </c:pt>
                <c:pt idx="281">
                  <c:v>0.81730000000000003</c:v>
                </c:pt>
                <c:pt idx="282">
                  <c:v>0.80769999999999997</c:v>
                </c:pt>
                <c:pt idx="283">
                  <c:v>0.79810000000000003</c:v>
                </c:pt>
                <c:pt idx="284">
                  <c:v>0.78849999999999998</c:v>
                </c:pt>
                <c:pt idx="285">
                  <c:v>0.77880000000000005</c:v>
                </c:pt>
                <c:pt idx="286">
                  <c:v>0.76919999999999999</c:v>
                </c:pt>
                <c:pt idx="287">
                  <c:v>0.75960000000000005</c:v>
                </c:pt>
                <c:pt idx="288">
                  <c:v>0.75</c:v>
                </c:pt>
                <c:pt idx="289">
                  <c:v>0.74039999999999995</c:v>
                </c:pt>
                <c:pt idx="290">
                  <c:v>0.73080000000000001</c:v>
                </c:pt>
                <c:pt idx="291">
                  <c:v>0.72119999999999995</c:v>
                </c:pt>
                <c:pt idx="292">
                  <c:v>0.71150000000000002</c:v>
                </c:pt>
                <c:pt idx="293">
                  <c:v>0.70189999999999997</c:v>
                </c:pt>
                <c:pt idx="294">
                  <c:v>0.69230000000000003</c:v>
                </c:pt>
                <c:pt idx="295">
                  <c:v>0.68269999999999997</c:v>
                </c:pt>
                <c:pt idx="296">
                  <c:v>0.67310000000000003</c:v>
                </c:pt>
                <c:pt idx="297">
                  <c:v>0.66349999999999998</c:v>
                </c:pt>
                <c:pt idx="298">
                  <c:v>0.65380000000000005</c:v>
                </c:pt>
                <c:pt idx="299">
                  <c:v>0.64419999999999999</c:v>
                </c:pt>
                <c:pt idx="300">
                  <c:v>0.63460000000000005</c:v>
                </c:pt>
                <c:pt idx="301">
                  <c:v>0.625</c:v>
                </c:pt>
                <c:pt idx="302">
                  <c:v>0.61539999999999995</c:v>
                </c:pt>
                <c:pt idx="303">
                  <c:v>0.60580000000000001</c:v>
                </c:pt>
                <c:pt idx="304">
                  <c:v>0.59619999999999995</c:v>
                </c:pt>
                <c:pt idx="305">
                  <c:v>0.58650000000000002</c:v>
                </c:pt>
                <c:pt idx="306">
                  <c:v>0.57689999999999997</c:v>
                </c:pt>
                <c:pt idx="307">
                  <c:v>0.56730000000000003</c:v>
                </c:pt>
                <c:pt idx="308">
                  <c:v>0.55769999999999997</c:v>
                </c:pt>
                <c:pt idx="309">
                  <c:v>0.54810000000000003</c:v>
                </c:pt>
                <c:pt idx="310">
                  <c:v>0.53849999999999998</c:v>
                </c:pt>
                <c:pt idx="311">
                  <c:v>0.52880000000000005</c:v>
                </c:pt>
                <c:pt idx="312">
                  <c:v>0.51919999999999999</c:v>
                </c:pt>
                <c:pt idx="313">
                  <c:v>0.50960000000000005</c:v>
                </c:pt>
                <c:pt idx="314">
                  <c:v>0.5</c:v>
                </c:pt>
                <c:pt idx="315">
                  <c:v>0.4904</c:v>
                </c:pt>
                <c:pt idx="316">
                  <c:v>0.48080000000000001</c:v>
                </c:pt>
                <c:pt idx="317">
                  <c:v>0.47120000000000001</c:v>
                </c:pt>
                <c:pt idx="318">
                  <c:v>0.46150000000000002</c:v>
                </c:pt>
                <c:pt idx="319">
                  <c:v>0.45190000000000002</c:v>
                </c:pt>
                <c:pt idx="320">
                  <c:v>0.44230000000000003</c:v>
                </c:pt>
                <c:pt idx="321">
                  <c:v>0.43269999999999997</c:v>
                </c:pt>
                <c:pt idx="322">
                  <c:v>0.42309999999999998</c:v>
                </c:pt>
                <c:pt idx="323">
                  <c:v>0.41349999999999998</c:v>
                </c:pt>
                <c:pt idx="324">
                  <c:v>0.40379999999999999</c:v>
                </c:pt>
                <c:pt idx="325">
                  <c:v>0.39419999999999999</c:v>
                </c:pt>
                <c:pt idx="326">
                  <c:v>0.3846</c:v>
                </c:pt>
                <c:pt idx="327">
                  <c:v>0.375</c:v>
                </c:pt>
                <c:pt idx="328">
                  <c:v>0.3654</c:v>
                </c:pt>
                <c:pt idx="329">
                  <c:v>0.35580000000000001</c:v>
                </c:pt>
                <c:pt idx="330">
                  <c:v>0.34620000000000001</c:v>
                </c:pt>
                <c:pt idx="331">
                  <c:v>0.33650000000000002</c:v>
                </c:pt>
                <c:pt idx="332">
                  <c:v>0.32690000000000002</c:v>
                </c:pt>
                <c:pt idx="333">
                  <c:v>0.31730000000000003</c:v>
                </c:pt>
                <c:pt idx="334">
                  <c:v>0.30769999999999997</c:v>
                </c:pt>
                <c:pt idx="335">
                  <c:v>0.29809999999999998</c:v>
                </c:pt>
                <c:pt idx="336">
                  <c:v>0.28849999999999998</c:v>
                </c:pt>
                <c:pt idx="337">
                  <c:v>0.27879999999999999</c:v>
                </c:pt>
                <c:pt idx="338">
                  <c:v>0.26919999999999999</c:v>
                </c:pt>
                <c:pt idx="339">
                  <c:v>0.2596</c:v>
                </c:pt>
                <c:pt idx="340">
                  <c:v>0.25</c:v>
                </c:pt>
                <c:pt idx="341">
                  <c:v>0.2404</c:v>
                </c:pt>
                <c:pt idx="342">
                  <c:v>0.23080000000000001</c:v>
                </c:pt>
                <c:pt idx="343">
                  <c:v>0.22120000000000001</c:v>
                </c:pt>
                <c:pt idx="344">
                  <c:v>0.21149999999999999</c:v>
                </c:pt>
                <c:pt idx="345">
                  <c:v>0.2019</c:v>
                </c:pt>
                <c:pt idx="346">
                  <c:v>0.1923</c:v>
                </c:pt>
                <c:pt idx="347">
                  <c:v>0.1827</c:v>
                </c:pt>
                <c:pt idx="348">
                  <c:v>0.1731</c:v>
                </c:pt>
                <c:pt idx="349">
                  <c:v>0.16350000000000001</c:v>
                </c:pt>
                <c:pt idx="350">
                  <c:v>0.15379999999999999</c:v>
                </c:pt>
                <c:pt idx="351">
                  <c:v>0.14419999999999999</c:v>
                </c:pt>
                <c:pt idx="352">
                  <c:v>0.1346</c:v>
                </c:pt>
                <c:pt idx="353">
                  <c:v>0.125</c:v>
                </c:pt>
                <c:pt idx="354">
                  <c:v>0.1154</c:v>
                </c:pt>
                <c:pt idx="355">
                  <c:v>0.10580000000000001</c:v>
                </c:pt>
                <c:pt idx="356">
                  <c:v>9.6199999999999994E-2</c:v>
                </c:pt>
                <c:pt idx="357">
                  <c:v>8.6499999999999994E-2</c:v>
                </c:pt>
                <c:pt idx="358">
                  <c:v>7.6899999999999996E-2</c:v>
                </c:pt>
                <c:pt idx="359">
                  <c:v>6.7299999999999999E-2</c:v>
                </c:pt>
                <c:pt idx="360">
                  <c:v>5.7700000000000001E-2</c:v>
                </c:pt>
                <c:pt idx="361">
                  <c:v>4.8099999999999997E-2</c:v>
                </c:pt>
                <c:pt idx="362">
                  <c:v>3.85E-2</c:v>
                </c:pt>
                <c:pt idx="363">
                  <c:v>2.8799999999999999E-2</c:v>
                </c:pt>
                <c:pt idx="364">
                  <c:v>1.9199999999999998E-2</c:v>
                </c:pt>
                <c:pt idx="365">
                  <c:v>9.5999999999999992E-3</c:v>
                </c:pt>
                <c:pt idx="366">
                  <c:v>0</c:v>
                </c:pt>
                <c:pt idx="367">
                  <c:v>0</c:v>
                </c:pt>
                <c:pt idx="368">
                  <c:v>0</c:v>
                </c:pt>
                <c:pt idx="369">
                  <c:v>0</c:v>
                </c:pt>
                <c:pt idx="370">
                  <c:v>0</c:v>
                </c:pt>
                <c:pt idx="371">
                  <c:v>0</c:v>
                </c:pt>
                <c:pt idx="372">
                  <c:v>0</c:v>
                </c:pt>
                <c:pt idx="373">
                  <c:v>0</c:v>
                </c:pt>
                <c:pt idx="374">
                  <c:v>0</c:v>
                </c:pt>
                <c:pt idx="375">
                  <c:v>0</c:v>
                </c:pt>
                <c:pt idx="376">
                  <c:v>0</c:v>
                </c:pt>
                <c:pt idx="377">
                  <c:v>0</c:v>
                </c:pt>
                <c:pt idx="378">
                  <c:v>0</c:v>
                </c:pt>
                <c:pt idx="379">
                  <c:v>0</c:v>
                </c:pt>
                <c:pt idx="380">
                  <c:v>0</c:v>
                </c:pt>
                <c:pt idx="381">
                  <c:v>0</c:v>
                </c:pt>
                <c:pt idx="382">
                  <c:v>0</c:v>
                </c:pt>
                <c:pt idx="383">
                  <c:v>0</c:v>
                </c:pt>
                <c:pt idx="384">
                  <c:v>0</c:v>
                </c:pt>
                <c:pt idx="385">
                  <c:v>0</c:v>
                </c:pt>
                <c:pt idx="386">
                  <c:v>0</c:v>
                </c:pt>
                <c:pt idx="387">
                  <c:v>0</c:v>
                </c:pt>
                <c:pt idx="388">
                  <c:v>0</c:v>
                </c:pt>
                <c:pt idx="389">
                  <c:v>0</c:v>
                </c:pt>
                <c:pt idx="390">
                  <c:v>0</c:v>
                </c:pt>
                <c:pt idx="391">
                  <c:v>0</c:v>
                </c:pt>
                <c:pt idx="392">
                  <c:v>0</c:v>
                </c:pt>
                <c:pt idx="393">
                  <c:v>0</c:v>
                </c:pt>
                <c:pt idx="394">
                  <c:v>0</c:v>
                </c:pt>
                <c:pt idx="395">
                  <c:v>0</c:v>
                </c:pt>
                <c:pt idx="396">
                  <c:v>0</c:v>
                </c:pt>
                <c:pt idx="397">
                  <c:v>0</c:v>
                </c:pt>
                <c:pt idx="398">
                  <c:v>0</c:v>
                </c:pt>
                <c:pt idx="399">
                  <c:v>0</c:v>
                </c:pt>
                <c:pt idx="400">
                  <c:v>0</c:v>
                </c:pt>
                <c:pt idx="401">
                  <c:v>0</c:v>
                </c:pt>
                <c:pt idx="402">
                  <c:v>0</c:v>
                </c:pt>
                <c:pt idx="403">
                  <c:v>0</c:v>
                </c:pt>
                <c:pt idx="404">
                  <c:v>0</c:v>
                </c:pt>
                <c:pt idx="405">
                  <c:v>0</c:v>
                </c:pt>
                <c:pt idx="406">
                  <c:v>0</c:v>
                </c:pt>
                <c:pt idx="407">
                  <c:v>0</c:v>
                </c:pt>
                <c:pt idx="408">
                  <c:v>0</c:v>
                </c:pt>
                <c:pt idx="409">
                  <c:v>0</c:v>
                </c:pt>
                <c:pt idx="410">
                  <c:v>0</c:v>
                </c:pt>
                <c:pt idx="411">
                  <c:v>0</c:v>
                </c:pt>
                <c:pt idx="412">
                  <c:v>0</c:v>
                </c:pt>
                <c:pt idx="413">
                  <c:v>0</c:v>
                </c:pt>
                <c:pt idx="414">
                  <c:v>0</c:v>
                </c:pt>
                <c:pt idx="415">
                  <c:v>0</c:v>
                </c:pt>
                <c:pt idx="416">
                  <c:v>0</c:v>
                </c:pt>
                <c:pt idx="417">
                  <c:v>0</c:v>
                </c:pt>
                <c:pt idx="418">
                  <c:v>0</c:v>
                </c:pt>
                <c:pt idx="419">
                  <c:v>0</c:v>
                </c:pt>
                <c:pt idx="420">
                  <c:v>0</c:v>
                </c:pt>
                <c:pt idx="421">
                  <c:v>0</c:v>
                </c:pt>
                <c:pt idx="422">
                  <c:v>0</c:v>
                </c:pt>
                <c:pt idx="423">
                  <c:v>0</c:v>
                </c:pt>
                <c:pt idx="424">
                  <c:v>0</c:v>
                </c:pt>
                <c:pt idx="425">
                  <c:v>0</c:v>
                </c:pt>
                <c:pt idx="426">
                  <c:v>0</c:v>
                </c:pt>
                <c:pt idx="427">
                  <c:v>0</c:v>
                </c:pt>
                <c:pt idx="428">
                  <c:v>0</c:v>
                </c:pt>
                <c:pt idx="429">
                  <c:v>0</c:v>
                </c:pt>
                <c:pt idx="430">
                  <c:v>0</c:v>
                </c:pt>
                <c:pt idx="431">
                  <c:v>0</c:v>
                </c:pt>
                <c:pt idx="432">
                  <c:v>0</c:v>
                </c:pt>
                <c:pt idx="433">
                  <c:v>0</c:v>
                </c:pt>
                <c:pt idx="434">
                  <c:v>0</c:v>
                </c:pt>
                <c:pt idx="435">
                  <c:v>0</c:v>
                </c:pt>
                <c:pt idx="436">
                  <c:v>0</c:v>
                </c:pt>
                <c:pt idx="437">
                  <c:v>0</c:v>
                </c:pt>
                <c:pt idx="438">
                  <c:v>0</c:v>
                </c:pt>
                <c:pt idx="439">
                  <c:v>0</c:v>
                </c:pt>
                <c:pt idx="440">
                  <c:v>0</c:v>
                </c:pt>
                <c:pt idx="441">
                  <c:v>0</c:v>
                </c:pt>
                <c:pt idx="442">
                  <c:v>0</c:v>
                </c:pt>
                <c:pt idx="443">
                  <c:v>0</c:v>
                </c:pt>
                <c:pt idx="444">
                  <c:v>0</c:v>
                </c:pt>
                <c:pt idx="445">
                  <c:v>0</c:v>
                </c:pt>
                <c:pt idx="446">
                  <c:v>0</c:v>
                </c:pt>
                <c:pt idx="447">
                  <c:v>0</c:v>
                </c:pt>
                <c:pt idx="448">
                  <c:v>0</c:v>
                </c:pt>
                <c:pt idx="449">
                  <c:v>0</c:v>
                </c:pt>
                <c:pt idx="450">
                  <c:v>0</c:v>
                </c:pt>
                <c:pt idx="451">
                  <c:v>0</c:v>
                </c:pt>
                <c:pt idx="452">
                  <c:v>0</c:v>
                </c:pt>
                <c:pt idx="453">
                  <c:v>0</c:v>
                </c:pt>
                <c:pt idx="454">
                  <c:v>0</c:v>
                </c:pt>
                <c:pt idx="455">
                  <c:v>0</c:v>
                </c:pt>
                <c:pt idx="456">
                  <c:v>0</c:v>
                </c:pt>
                <c:pt idx="457">
                  <c:v>0</c:v>
                </c:pt>
                <c:pt idx="458">
                  <c:v>0</c:v>
                </c:pt>
                <c:pt idx="459">
                  <c:v>0</c:v>
                </c:pt>
                <c:pt idx="460">
                  <c:v>0</c:v>
                </c:pt>
                <c:pt idx="461">
                  <c:v>0</c:v>
                </c:pt>
                <c:pt idx="462">
                  <c:v>0</c:v>
                </c:pt>
                <c:pt idx="463">
                  <c:v>0</c:v>
                </c:pt>
                <c:pt idx="464">
                  <c:v>0</c:v>
                </c:pt>
                <c:pt idx="465">
                  <c:v>0</c:v>
                </c:pt>
                <c:pt idx="466">
                  <c:v>0</c:v>
                </c:pt>
                <c:pt idx="467">
                  <c:v>0</c:v>
                </c:pt>
                <c:pt idx="468">
                  <c:v>0</c:v>
                </c:pt>
                <c:pt idx="469">
                  <c:v>0</c:v>
                </c:pt>
                <c:pt idx="470">
                  <c:v>0</c:v>
                </c:pt>
                <c:pt idx="471">
                  <c:v>0</c:v>
                </c:pt>
                <c:pt idx="472">
                  <c:v>0</c:v>
                </c:pt>
                <c:pt idx="473">
                  <c:v>0</c:v>
                </c:pt>
                <c:pt idx="474">
                  <c:v>0</c:v>
                </c:pt>
                <c:pt idx="475">
                  <c:v>0</c:v>
                </c:pt>
                <c:pt idx="476">
                  <c:v>0</c:v>
                </c:pt>
                <c:pt idx="477">
                  <c:v>0</c:v>
                </c:pt>
                <c:pt idx="478">
                  <c:v>0</c:v>
                </c:pt>
                <c:pt idx="479">
                  <c:v>0</c:v>
                </c:pt>
                <c:pt idx="480">
                  <c:v>0</c:v>
                </c:pt>
                <c:pt idx="481">
                  <c:v>0</c:v>
                </c:pt>
                <c:pt idx="482">
                  <c:v>0</c:v>
                </c:pt>
                <c:pt idx="483">
                  <c:v>0</c:v>
                </c:pt>
                <c:pt idx="484">
                  <c:v>0</c:v>
                </c:pt>
                <c:pt idx="485">
                  <c:v>0</c:v>
                </c:pt>
                <c:pt idx="486">
                  <c:v>0</c:v>
                </c:pt>
                <c:pt idx="487">
                  <c:v>0</c:v>
                </c:pt>
                <c:pt idx="488">
                  <c:v>0</c:v>
                </c:pt>
                <c:pt idx="489">
                  <c:v>0</c:v>
                </c:pt>
                <c:pt idx="490">
                  <c:v>0</c:v>
                </c:pt>
                <c:pt idx="491">
                  <c:v>0</c:v>
                </c:pt>
                <c:pt idx="492">
                  <c:v>0</c:v>
                </c:pt>
                <c:pt idx="493">
                  <c:v>0</c:v>
                </c:pt>
                <c:pt idx="494">
                  <c:v>0</c:v>
                </c:pt>
                <c:pt idx="495">
                  <c:v>0</c:v>
                </c:pt>
                <c:pt idx="496">
                  <c:v>0</c:v>
                </c:pt>
                <c:pt idx="497">
                  <c:v>0</c:v>
                </c:pt>
                <c:pt idx="498">
                  <c:v>0</c:v>
                </c:pt>
                <c:pt idx="499">
                  <c:v>0</c:v>
                </c:pt>
                <c:pt idx="500">
                  <c:v>0</c:v>
                </c:pt>
                <c:pt idx="501">
                  <c:v>0</c:v>
                </c:pt>
                <c:pt idx="502">
                  <c:v>0</c:v>
                </c:pt>
                <c:pt idx="503">
                  <c:v>0</c:v>
                </c:pt>
                <c:pt idx="504">
                  <c:v>0</c:v>
                </c:pt>
                <c:pt idx="505">
                  <c:v>0</c:v>
                </c:pt>
                <c:pt idx="506">
                  <c:v>0</c:v>
                </c:pt>
                <c:pt idx="507">
                  <c:v>0</c:v>
                </c:pt>
                <c:pt idx="508">
                  <c:v>0</c:v>
                </c:pt>
                <c:pt idx="509">
                  <c:v>0</c:v>
                </c:pt>
                <c:pt idx="510">
                  <c:v>0</c:v>
                </c:pt>
                <c:pt idx="511">
                  <c:v>0</c:v>
                </c:pt>
                <c:pt idx="512">
                  <c:v>0</c:v>
                </c:pt>
                <c:pt idx="513">
                  <c:v>0</c:v>
                </c:pt>
                <c:pt idx="514">
                  <c:v>0</c:v>
                </c:pt>
                <c:pt idx="515">
                  <c:v>0</c:v>
                </c:pt>
                <c:pt idx="516">
                  <c:v>0</c:v>
                </c:pt>
                <c:pt idx="517">
                  <c:v>0</c:v>
                </c:pt>
                <c:pt idx="518">
                  <c:v>0</c:v>
                </c:pt>
                <c:pt idx="519">
                  <c:v>0</c:v>
                </c:pt>
                <c:pt idx="520">
                  <c:v>0</c:v>
                </c:pt>
                <c:pt idx="521">
                  <c:v>0</c:v>
                </c:pt>
                <c:pt idx="522">
                  <c:v>0</c:v>
                </c:pt>
                <c:pt idx="523">
                  <c:v>0</c:v>
                </c:pt>
                <c:pt idx="524">
                  <c:v>0</c:v>
                </c:pt>
                <c:pt idx="525">
                  <c:v>0</c:v>
                </c:pt>
                <c:pt idx="526">
                  <c:v>0</c:v>
                </c:pt>
                <c:pt idx="527">
                  <c:v>0</c:v>
                </c:pt>
                <c:pt idx="528">
                  <c:v>0</c:v>
                </c:pt>
                <c:pt idx="529">
                  <c:v>0</c:v>
                </c:pt>
                <c:pt idx="530">
                  <c:v>0</c:v>
                </c:pt>
                <c:pt idx="531">
                  <c:v>0</c:v>
                </c:pt>
                <c:pt idx="532">
                  <c:v>0</c:v>
                </c:pt>
                <c:pt idx="533">
                  <c:v>0</c:v>
                </c:pt>
                <c:pt idx="534">
                  <c:v>0</c:v>
                </c:pt>
                <c:pt idx="535">
                  <c:v>0</c:v>
                </c:pt>
                <c:pt idx="536">
                  <c:v>0</c:v>
                </c:pt>
                <c:pt idx="537">
                  <c:v>0</c:v>
                </c:pt>
                <c:pt idx="538">
                  <c:v>0</c:v>
                </c:pt>
                <c:pt idx="539">
                  <c:v>0</c:v>
                </c:pt>
                <c:pt idx="540">
                  <c:v>0</c:v>
                </c:pt>
                <c:pt idx="541">
                  <c:v>0</c:v>
                </c:pt>
                <c:pt idx="542">
                  <c:v>0</c:v>
                </c:pt>
                <c:pt idx="543">
                  <c:v>0</c:v>
                </c:pt>
                <c:pt idx="544">
                  <c:v>0</c:v>
                </c:pt>
                <c:pt idx="545">
                  <c:v>0</c:v>
                </c:pt>
                <c:pt idx="546">
                  <c:v>0</c:v>
                </c:pt>
                <c:pt idx="547">
                  <c:v>0</c:v>
                </c:pt>
                <c:pt idx="548">
                  <c:v>0</c:v>
                </c:pt>
                <c:pt idx="549">
                  <c:v>0</c:v>
                </c:pt>
                <c:pt idx="550">
                  <c:v>0</c:v>
                </c:pt>
                <c:pt idx="551">
                  <c:v>0</c:v>
                </c:pt>
                <c:pt idx="552">
                  <c:v>0</c:v>
                </c:pt>
                <c:pt idx="553">
                  <c:v>0</c:v>
                </c:pt>
                <c:pt idx="554">
                  <c:v>0</c:v>
                </c:pt>
                <c:pt idx="555">
                  <c:v>0</c:v>
                </c:pt>
                <c:pt idx="556">
                  <c:v>0</c:v>
                </c:pt>
                <c:pt idx="557">
                  <c:v>0</c:v>
                </c:pt>
                <c:pt idx="558">
                  <c:v>0</c:v>
                </c:pt>
                <c:pt idx="559">
                  <c:v>0</c:v>
                </c:pt>
                <c:pt idx="560">
                  <c:v>0</c:v>
                </c:pt>
                <c:pt idx="561">
                  <c:v>0</c:v>
                </c:pt>
                <c:pt idx="562">
                  <c:v>0</c:v>
                </c:pt>
                <c:pt idx="563">
                  <c:v>0</c:v>
                </c:pt>
                <c:pt idx="564">
                  <c:v>0</c:v>
                </c:pt>
                <c:pt idx="565">
                  <c:v>0</c:v>
                </c:pt>
                <c:pt idx="566">
                  <c:v>0</c:v>
                </c:pt>
                <c:pt idx="567">
                  <c:v>0</c:v>
                </c:pt>
                <c:pt idx="568">
                  <c:v>0</c:v>
                </c:pt>
                <c:pt idx="569">
                  <c:v>0</c:v>
                </c:pt>
                <c:pt idx="570">
                  <c:v>0</c:v>
                </c:pt>
                <c:pt idx="571">
                  <c:v>0</c:v>
                </c:pt>
                <c:pt idx="572">
                  <c:v>0</c:v>
                </c:pt>
                <c:pt idx="573">
                  <c:v>0</c:v>
                </c:pt>
                <c:pt idx="574">
                  <c:v>0</c:v>
                </c:pt>
                <c:pt idx="575">
                  <c:v>0</c:v>
                </c:pt>
                <c:pt idx="576">
                  <c:v>0</c:v>
                </c:pt>
                <c:pt idx="577">
                  <c:v>0</c:v>
                </c:pt>
                <c:pt idx="578">
                  <c:v>0</c:v>
                </c:pt>
                <c:pt idx="579">
                  <c:v>0</c:v>
                </c:pt>
                <c:pt idx="580">
                  <c:v>0</c:v>
                </c:pt>
                <c:pt idx="581">
                  <c:v>0</c:v>
                </c:pt>
                <c:pt idx="582">
                  <c:v>0</c:v>
                </c:pt>
                <c:pt idx="583">
                  <c:v>0</c:v>
                </c:pt>
                <c:pt idx="584">
                  <c:v>0</c:v>
                </c:pt>
                <c:pt idx="585">
                  <c:v>0</c:v>
                </c:pt>
                <c:pt idx="586">
                  <c:v>0</c:v>
                </c:pt>
                <c:pt idx="587">
                  <c:v>0</c:v>
                </c:pt>
                <c:pt idx="588">
                  <c:v>0</c:v>
                </c:pt>
                <c:pt idx="589">
                  <c:v>0</c:v>
                </c:pt>
                <c:pt idx="590">
                  <c:v>0</c:v>
                </c:pt>
                <c:pt idx="591">
                  <c:v>0</c:v>
                </c:pt>
                <c:pt idx="592">
                  <c:v>0</c:v>
                </c:pt>
                <c:pt idx="593">
                  <c:v>0</c:v>
                </c:pt>
                <c:pt idx="594">
                  <c:v>0</c:v>
                </c:pt>
                <c:pt idx="595">
                  <c:v>0</c:v>
                </c:pt>
                <c:pt idx="596">
                  <c:v>0</c:v>
                </c:pt>
                <c:pt idx="597">
                  <c:v>0</c:v>
                </c:pt>
                <c:pt idx="598">
                  <c:v>0</c:v>
                </c:pt>
                <c:pt idx="599">
                  <c:v>0</c:v>
                </c:pt>
                <c:pt idx="600">
                  <c:v>0</c:v>
                </c:pt>
                <c:pt idx="601">
                  <c:v>0</c:v>
                </c:pt>
                <c:pt idx="602">
                  <c:v>0</c:v>
                </c:pt>
                <c:pt idx="603">
                  <c:v>0</c:v>
                </c:pt>
                <c:pt idx="604">
                  <c:v>0</c:v>
                </c:pt>
                <c:pt idx="605">
                  <c:v>0</c:v>
                </c:pt>
                <c:pt idx="606">
                  <c:v>0</c:v>
                </c:pt>
                <c:pt idx="607">
                  <c:v>0</c:v>
                </c:pt>
                <c:pt idx="608">
                  <c:v>0</c:v>
                </c:pt>
                <c:pt idx="609">
                  <c:v>0</c:v>
                </c:pt>
                <c:pt idx="610">
                  <c:v>0</c:v>
                </c:pt>
                <c:pt idx="611">
                  <c:v>0</c:v>
                </c:pt>
                <c:pt idx="612">
                  <c:v>0</c:v>
                </c:pt>
                <c:pt idx="613">
                  <c:v>0</c:v>
                </c:pt>
                <c:pt idx="614">
                  <c:v>0</c:v>
                </c:pt>
                <c:pt idx="615">
                  <c:v>0</c:v>
                </c:pt>
                <c:pt idx="616">
                  <c:v>0</c:v>
                </c:pt>
                <c:pt idx="617">
                  <c:v>0</c:v>
                </c:pt>
                <c:pt idx="618">
                  <c:v>0</c:v>
                </c:pt>
                <c:pt idx="619">
                  <c:v>0</c:v>
                </c:pt>
                <c:pt idx="620">
                  <c:v>0</c:v>
                </c:pt>
                <c:pt idx="621">
                  <c:v>0</c:v>
                </c:pt>
                <c:pt idx="622">
                  <c:v>0</c:v>
                </c:pt>
                <c:pt idx="623">
                  <c:v>0</c:v>
                </c:pt>
                <c:pt idx="624">
                  <c:v>0</c:v>
                </c:pt>
                <c:pt idx="625">
                  <c:v>0</c:v>
                </c:pt>
                <c:pt idx="626">
                  <c:v>0</c:v>
                </c:pt>
                <c:pt idx="627">
                  <c:v>0</c:v>
                </c:pt>
                <c:pt idx="628">
                  <c:v>0</c:v>
                </c:pt>
                <c:pt idx="629">
                  <c:v>0</c:v>
                </c:pt>
                <c:pt idx="630">
                  <c:v>0</c:v>
                </c:pt>
                <c:pt idx="631">
                  <c:v>0</c:v>
                </c:pt>
                <c:pt idx="632">
                  <c:v>0</c:v>
                </c:pt>
                <c:pt idx="633">
                  <c:v>0</c:v>
                </c:pt>
                <c:pt idx="634">
                  <c:v>0</c:v>
                </c:pt>
                <c:pt idx="635">
                  <c:v>0</c:v>
                </c:pt>
                <c:pt idx="636">
                  <c:v>0</c:v>
                </c:pt>
                <c:pt idx="637">
                  <c:v>0</c:v>
                </c:pt>
                <c:pt idx="638">
                  <c:v>0</c:v>
                </c:pt>
                <c:pt idx="639">
                  <c:v>0</c:v>
                </c:pt>
                <c:pt idx="640">
                  <c:v>0</c:v>
                </c:pt>
                <c:pt idx="641">
                  <c:v>0</c:v>
                </c:pt>
                <c:pt idx="642">
                  <c:v>0</c:v>
                </c:pt>
                <c:pt idx="643">
                  <c:v>0</c:v>
                </c:pt>
                <c:pt idx="644">
                  <c:v>0</c:v>
                </c:pt>
                <c:pt idx="645">
                  <c:v>0</c:v>
                </c:pt>
                <c:pt idx="646">
                  <c:v>0</c:v>
                </c:pt>
                <c:pt idx="647">
                  <c:v>0</c:v>
                </c:pt>
                <c:pt idx="648">
                  <c:v>0</c:v>
                </c:pt>
                <c:pt idx="649">
                  <c:v>0</c:v>
                </c:pt>
                <c:pt idx="650">
                  <c:v>0</c:v>
                </c:pt>
                <c:pt idx="651">
                  <c:v>0</c:v>
                </c:pt>
                <c:pt idx="652">
                  <c:v>0</c:v>
                </c:pt>
                <c:pt idx="653">
                  <c:v>0</c:v>
                </c:pt>
                <c:pt idx="654">
                  <c:v>0</c:v>
                </c:pt>
                <c:pt idx="655">
                  <c:v>0</c:v>
                </c:pt>
                <c:pt idx="656">
                  <c:v>0</c:v>
                </c:pt>
                <c:pt idx="657">
                  <c:v>0</c:v>
                </c:pt>
                <c:pt idx="658">
                  <c:v>0</c:v>
                </c:pt>
                <c:pt idx="659">
                  <c:v>0</c:v>
                </c:pt>
                <c:pt idx="660">
                  <c:v>0</c:v>
                </c:pt>
                <c:pt idx="661">
                  <c:v>0</c:v>
                </c:pt>
                <c:pt idx="662">
                  <c:v>0</c:v>
                </c:pt>
                <c:pt idx="663">
                  <c:v>0</c:v>
                </c:pt>
                <c:pt idx="664">
                  <c:v>0</c:v>
                </c:pt>
                <c:pt idx="665">
                  <c:v>0</c:v>
                </c:pt>
                <c:pt idx="666">
                  <c:v>0</c:v>
                </c:pt>
                <c:pt idx="667">
                  <c:v>0</c:v>
                </c:pt>
                <c:pt idx="668">
                  <c:v>0</c:v>
                </c:pt>
                <c:pt idx="669">
                  <c:v>0</c:v>
                </c:pt>
                <c:pt idx="670">
                  <c:v>0</c:v>
                </c:pt>
                <c:pt idx="671">
                  <c:v>0</c:v>
                </c:pt>
                <c:pt idx="672">
                  <c:v>0</c:v>
                </c:pt>
                <c:pt idx="673">
                  <c:v>0</c:v>
                </c:pt>
                <c:pt idx="674">
                  <c:v>0</c:v>
                </c:pt>
                <c:pt idx="675">
                  <c:v>0</c:v>
                </c:pt>
                <c:pt idx="676">
                  <c:v>0</c:v>
                </c:pt>
                <c:pt idx="677">
                  <c:v>0</c:v>
                </c:pt>
                <c:pt idx="678">
                  <c:v>0</c:v>
                </c:pt>
                <c:pt idx="679">
                  <c:v>0</c:v>
                </c:pt>
                <c:pt idx="680">
                  <c:v>0</c:v>
                </c:pt>
                <c:pt idx="681">
                  <c:v>0</c:v>
                </c:pt>
                <c:pt idx="682">
                  <c:v>0</c:v>
                </c:pt>
                <c:pt idx="683">
                  <c:v>0</c:v>
                </c:pt>
                <c:pt idx="684">
                  <c:v>0</c:v>
                </c:pt>
                <c:pt idx="685">
                  <c:v>0</c:v>
                </c:pt>
                <c:pt idx="686">
                  <c:v>0</c:v>
                </c:pt>
                <c:pt idx="687">
                  <c:v>0</c:v>
                </c:pt>
                <c:pt idx="688">
                  <c:v>0</c:v>
                </c:pt>
                <c:pt idx="689">
                  <c:v>0</c:v>
                </c:pt>
                <c:pt idx="690">
                  <c:v>0</c:v>
                </c:pt>
                <c:pt idx="691">
                  <c:v>0</c:v>
                </c:pt>
                <c:pt idx="692">
                  <c:v>0</c:v>
                </c:pt>
                <c:pt idx="693">
                  <c:v>0</c:v>
                </c:pt>
                <c:pt idx="694">
                  <c:v>0</c:v>
                </c:pt>
                <c:pt idx="695">
                  <c:v>0</c:v>
                </c:pt>
                <c:pt idx="696">
                  <c:v>0</c:v>
                </c:pt>
                <c:pt idx="697">
                  <c:v>0</c:v>
                </c:pt>
                <c:pt idx="698">
                  <c:v>0</c:v>
                </c:pt>
                <c:pt idx="699">
                  <c:v>0</c:v>
                </c:pt>
                <c:pt idx="700">
                  <c:v>0</c:v>
                </c:pt>
                <c:pt idx="701">
                  <c:v>0</c:v>
                </c:pt>
                <c:pt idx="702">
                  <c:v>0</c:v>
                </c:pt>
                <c:pt idx="703">
                  <c:v>0</c:v>
                </c:pt>
                <c:pt idx="704">
                  <c:v>0</c:v>
                </c:pt>
                <c:pt idx="705">
                  <c:v>0</c:v>
                </c:pt>
                <c:pt idx="706">
                  <c:v>0</c:v>
                </c:pt>
                <c:pt idx="707">
                  <c:v>0</c:v>
                </c:pt>
                <c:pt idx="708">
                  <c:v>0</c:v>
                </c:pt>
                <c:pt idx="709">
                  <c:v>0</c:v>
                </c:pt>
                <c:pt idx="710">
                  <c:v>0</c:v>
                </c:pt>
                <c:pt idx="711">
                  <c:v>0</c:v>
                </c:pt>
                <c:pt idx="712">
                  <c:v>0</c:v>
                </c:pt>
                <c:pt idx="713">
                  <c:v>0</c:v>
                </c:pt>
                <c:pt idx="714">
                  <c:v>0</c:v>
                </c:pt>
                <c:pt idx="715">
                  <c:v>0</c:v>
                </c:pt>
                <c:pt idx="716">
                  <c:v>0</c:v>
                </c:pt>
                <c:pt idx="717">
                  <c:v>0</c:v>
                </c:pt>
                <c:pt idx="718">
                  <c:v>0</c:v>
                </c:pt>
                <c:pt idx="719">
                  <c:v>0</c:v>
                </c:pt>
                <c:pt idx="720">
                  <c:v>0</c:v>
                </c:pt>
                <c:pt idx="721">
                  <c:v>0</c:v>
                </c:pt>
                <c:pt idx="722">
                  <c:v>0</c:v>
                </c:pt>
                <c:pt idx="723">
                  <c:v>0</c:v>
                </c:pt>
                <c:pt idx="724">
                  <c:v>0</c:v>
                </c:pt>
                <c:pt idx="725">
                  <c:v>0</c:v>
                </c:pt>
                <c:pt idx="726">
                  <c:v>0</c:v>
                </c:pt>
                <c:pt idx="727">
                  <c:v>0</c:v>
                </c:pt>
                <c:pt idx="728">
                  <c:v>0</c:v>
                </c:pt>
                <c:pt idx="729">
                  <c:v>0</c:v>
                </c:pt>
                <c:pt idx="730">
                  <c:v>0</c:v>
                </c:pt>
                <c:pt idx="731">
                  <c:v>0</c:v>
                </c:pt>
                <c:pt idx="732">
                  <c:v>0</c:v>
                </c:pt>
                <c:pt idx="733">
                  <c:v>0</c:v>
                </c:pt>
                <c:pt idx="734">
                  <c:v>0</c:v>
                </c:pt>
                <c:pt idx="735">
                  <c:v>0</c:v>
                </c:pt>
                <c:pt idx="736">
                  <c:v>0</c:v>
                </c:pt>
                <c:pt idx="737">
                  <c:v>0</c:v>
                </c:pt>
                <c:pt idx="738">
                  <c:v>0</c:v>
                </c:pt>
                <c:pt idx="739">
                  <c:v>0</c:v>
                </c:pt>
                <c:pt idx="740">
                  <c:v>0</c:v>
                </c:pt>
                <c:pt idx="741">
                  <c:v>0</c:v>
                </c:pt>
                <c:pt idx="742">
                  <c:v>0</c:v>
                </c:pt>
                <c:pt idx="743">
                  <c:v>0</c:v>
                </c:pt>
                <c:pt idx="744">
                  <c:v>0</c:v>
                </c:pt>
                <c:pt idx="745">
                  <c:v>0</c:v>
                </c:pt>
                <c:pt idx="746">
                  <c:v>0</c:v>
                </c:pt>
                <c:pt idx="747">
                  <c:v>0</c:v>
                </c:pt>
                <c:pt idx="748">
                  <c:v>0</c:v>
                </c:pt>
                <c:pt idx="749">
                  <c:v>0</c:v>
                </c:pt>
                <c:pt idx="750">
                  <c:v>0</c:v>
                </c:pt>
                <c:pt idx="751">
                  <c:v>0</c:v>
                </c:pt>
                <c:pt idx="752">
                  <c:v>0</c:v>
                </c:pt>
                <c:pt idx="753">
                  <c:v>0</c:v>
                </c:pt>
                <c:pt idx="754">
                  <c:v>0</c:v>
                </c:pt>
                <c:pt idx="755">
                  <c:v>0</c:v>
                </c:pt>
                <c:pt idx="756">
                  <c:v>0</c:v>
                </c:pt>
                <c:pt idx="757">
                  <c:v>0</c:v>
                </c:pt>
                <c:pt idx="758">
                  <c:v>0</c:v>
                </c:pt>
                <c:pt idx="759">
                  <c:v>0</c:v>
                </c:pt>
                <c:pt idx="760">
                  <c:v>0</c:v>
                </c:pt>
                <c:pt idx="761">
                  <c:v>0</c:v>
                </c:pt>
                <c:pt idx="762">
                  <c:v>0</c:v>
                </c:pt>
                <c:pt idx="763">
                  <c:v>0</c:v>
                </c:pt>
                <c:pt idx="764">
                  <c:v>0</c:v>
                </c:pt>
                <c:pt idx="765">
                  <c:v>0</c:v>
                </c:pt>
                <c:pt idx="766">
                  <c:v>0</c:v>
                </c:pt>
                <c:pt idx="767">
                  <c:v>0</c:v>
                </c:pt>
                <c:pt idx="768">
                  <c:v>0</c:v>
                </c:pt>
                <c:pt idx="769">
                  <c:v>0</c:v>
                </c:pt>
                <c:pt idx="770">
                  <c:v>0</c:v>
                </c:pt>
                <c:pt idx="771">
                  <c:v>0</c:v>
                </c:pt>
                <c:pt idx="772">
                  <c:v>0</c:v>
                </c:pt>
                <c:pt idx="773">
                  <c:v>0</c:v>
                </c:pt>
                <c:pt idx="774">
                  <c:v>0</c:v>
                </c:pt>
                <c:pt idx="775">
                  <c:v>0</c:v>
                </c:pt>
                <c:pt idx="776">
                  <c:v>0</c:v>
                </c:pt>
                <c:pt idx="777">
                  <c:v>0</c:v>
                </c:pt>
                <c:pt idx="778">
                  <c:v>0</c:v>
                </c:pt>
                <c:pt idx="779">
                  <c:v>0</c:v>
                </c:pt>
                <c:pt idx="780">
                  <c:v>0</c:v>
                </c:pt>
                <c:pt idx="781">
                  <c:v>0</c:v>
                </c:pt>
                <c:pt idx="782">
                  <c:v>0</c:v>
                </c:pt>
                <c:pt idx="783">
                  <c:v>0</c:v>
                </c:pt>
                <c:pt idx="784">
                  <c:v>0</c:v>
                </c:pt>
                <c:pt idx="785">
                  <c:v>0</c:v>
                </c:pt>
                <c:pt idx="786">
                  <c:v>0</c:v>
                </c:pt>
                <c:pt idx="787">
                  <c:v>0</c:v>
                </c:pt>
                <c:pt idx="788">
                  <c:v>0</c:v>
                </c:pt>
                <c:pt idx="789">
                  <c:v>0</c:v>
                </c:pt>
                <c:pt idx="790">
                  <c:v>0</c:v>
                </c:pt>
                <c:pt idx="791">
                  <c:v>0</c:v>
                </c:pt>
                <c:pt idx="792">
                  <c:v>0</c:v>
                </c:pt>
                <c:pt idx="793">
                  <c:v>0</c:v>
                </c:pt>
                <c:pt idx="794">
                  <c:v>0</c:v>
                </c:pt>
                <c:pt idx="795">
                  <c:v>0</c:v>
                </c:pt>
                <c:pt idx="796">
                  <c:v>0</c:v>
                </c:pt>
                <c:pt idx="797">
                  <c:v>0</c:v>
                </c:pt>
                <c:pt idx="798">
                  <c:v>0</c:v>
                </c:pt>
                <c:pt idx="799">
                  <c:v>0</c:v>
                </c:pt>
                <c:pt idx="800">
                  <c:v>0</c:v>
                </c:pt>
                <c:pt idx="801">
                  <c:v>0</c:v>
                </c:pt>
                <c:pt idx="802">
                  <c:v>0</c:v>
                </c:pt>
                <c:pt idx="803">
                  <c:v>0</c:v>
                </c:pt>
                <c:pt idx="804">
                  <c:v>0</c:v>
                </c:pt>
                <c:pt idx="805">
                  <c:v>0</c:v>
                </c:pt>
                <c:pt idx="806">
                  <c:v>0</c:v>
                </c:pt>
                <c:pt idx="807">
                  <c:v>0</c:v>
                </c:pt>
                <c:pt idx="808">
                  <c:v>0</c:v>
                </c:pt>
                <c:pt idx="809">
                  <c:v>0</c:v>
                </c:pt>
                <c:pt idx="810">
                  <c:v>0</c:v>
                </c:pt>
                <c:pt idx="811">
                  <c:v>0</c:v>
                </c:pt>
                <c:pt idx="812">
                  <c:v>0</c:v>
                </c:pt>
                <c:pt idx="813">
                  <c:v>0</c:v>
                </c:pt>
                <c:pt idx="814">
                  <c:v>0</c:v>
                </c:pt>
                <c:pt idx="815">
                  <c:v>0</c:v>
                </c:pt>
                <c:pt idx="816">
                  <c:v>0</c:v>
                </c:pt>
                <c:pt idx="817">
                  <c:v>0</c:v>
                </c:pt>
                <c:pt idx="818">
                  <c:v>0</c:v>
                </c:pt>
                <c:pt idx="819">
                  <c:v>0</c:v>
                </c:pt>
                <c:pt idx="820">
                  <c:v>0</c:v>
                </c:pt>
                <c:pt idx="821">
                  <c:v>0</c:v>
                </c:pt>
                <c:pt idx="822">
                  <c:v>0</c:v>
                </c:pt>
                <c:pt idx="823">
                  <c:v>0</c:v>
                </c:pt>
                <c:pt idx="824">
                  <c:v>0</c:v>
                </c:pt>
                <c:pt idx="825">
                  <c:v>0</c:v>
                </c:pt>
                <c:pt idx="826">
                  <c:v>0</c:v>
                </c:pt>
                <c:pt idx="827">
                  <c:v>0</c:v>
                </c:pt>
                <c:pt idx="828">
                  <c:v>0</c:v>
                </c:pt>
                <c:pt idx="829">
                  <c:v>0</c:v>
                </c:pt>
                <c:pt idx="830">
                  <c:v>0</c:v>
                </c:pt>
                <c:pt idx="831">
                  <c:v>0</c:v>
                </c:pt>
                <c:pt idx="832">
                  <c:v>0</c:v>
                </c:pt>
                <c:pt idx="833">
                  <c:v>0</c:v>
                </c:pt>
              </c:numCache>
            </c:numRef>
          </c:yVal>
          <c:smooth val="0"/>
          <c:extLst>
            <c:ext xmlns:c16="http://schemas.microsoft.com/office/drawing/2014/chart" uri="{C3380CC4-5D6E-409C-BE32-E72D297353CC}">
              <c16:uniqueId val="{00000001-7397-4F9C-AA95-C755B7714084}"/>
            </c:ext>
          </c:extLst>
        </c:ser>
        <c:ser>
          <c:idx val="2"/>
          <c:order val="2"/>
          <c:tx>
            <c:strRef>
              <c:f>Simmetrik_qrafik!$D$3</c:f>
              <c:strCache>
                <c:ptCount val="1"/>
                <c:pt idx="0">
                  <c:v>Orta</c:v>
                </c:pt>
              </c:strCache>
            </c:strRef>
          </c:tx>
          <c:spPr>
            <a:ln w="12700" cap="rnd">
              <a:solidFill>
                <a:srgbClr val="002060"/>
              </a:solidFill>
              <a:prstDash val="solid"/>
              <a:round/>
            </a:ln>
            <a:effectLst/>
          </c:spPr>
          <c:marker>
            <c:symbol val="none"/>
          </c:marker>
          <c:xVal>
            <c:numRef>
              <c:f>Simmetrik_qrafik!$A$4:$A$837</c:f>
              <c:numCache>
                <c:formatCode>0.000</c:formatCode>
                <c:ptCount val="834"/>
                <c:pt idx="0">
                  <c:v>8.4000000000000005E-2</c:v>
                </c:pt>
                <c:pt idx="1">
                  <c:v>8.5000000000000006E-2</c:v>
                </c:pt>
                <c:pt idx="2">
                  <c:v>8.5999999999999993E-2</c:v>
                </c:pt>
                <c:pt idx="3">
                  <c:v>8.6999999999999994E-2</c:v>
                </c:pt>
                <c:pt idx="4">
                  <c:v>8.7999999999999995E-2</c:v>
                </c:pt>
                <c:pt idx="5">
                  <c:v>8.8999999999999996E-2</c:v>
                </c:pt>
                <c:pt idx="6">
                  <c:v>0.09</c:v>
                </c:pt>
                <c:pt idx="7">
                  <c:v>9.0999999999999998E-2</c:v>
                </c:pt>
                <c:pt idx="8">
                  <c:v>9.1999999999999998E-2</c:v>
                </c:pt>
                <c:pt idx="9">
                  <c:v>9.2999999999999999E-2</c:v>
                </c:pt>
                <c:pt idx="10">
                  <c:v>9.4E-2</c:v>
                </c:pt>
                <c:pt idx="11">
                  <c:v>9.5000000000000001E-2</c:v>
                </c:pt>
                <c:pt idx="12">
                  <c:v>9.6000000000000002E-2</c:v>
                </c:pt>
                <c:pt idx="13">
                  <c:v>9.7000000000000003E-2</c:v>
                </c:pt>
                <c:pt idx="14">
                  <c:v>9.8000000000000004E-2</c:v>
                </c:pt>
                <c:pt idx="15">
                  <c:v>9.9000000000000005E-2</c:v>
                </c:pt>
                <c:pt idx="16">
                  <c:v>0.1</c:v>
                </c:pt>
                <c:pt idx="17">
                  <c:v>0.10100000000000001</c:v>
                </c:pt>
                <c:pt idx="18">
                  <c:v>0.10199999999999999</c:v>
                </c:pt>
                <c:pt idx="19">
                  <c:v>0.10299999999999999</c:v>
                </c:pt>
                <c:pt idx="20">
                  <c:v>0.104</c:v>
                </c:pt>
                <c:pt idx="21">
                  <c:v>0.105</c:v>
                </c:pt>
                <c:pt idx="22">
                  <c:v>0.106</c:v>
                </c:pt>
                <c:pt idx="23">
                  <c:v>0.107</c:v>
                </c:pt>
                <c:pt idx="24">
                  <c:v>0.108</c:v>
                </c:pt>
                <c:pt idx="25">
                  <c:v>0.109</c:v>
                </c:pt>
                <c:pt idx="26">
                  <c:v>0.11</c:v>
                </c:pt>
                <c:pt idx="27">
                  <c:v>0.111</c:v>
                </c:pt>
                <c:pt idx="28">
                  <c:v>0.112</c:v>
                </c:pt>
                <c:pt idx="29">
                  <c:v>0.113</c:v>
                </c:pt>
                <c:pt idx="30">
                  <c:v>0.114</c:v>
                </c:pt>
                <c:pt idx="31">
                  <c:v>0.115</c:v>
                </c:pt>
                <c:pt idx="32">
                  <c:v>0.11600000000000001</c:v>
                </c:pt>
                <c:pt idx="33">
                  <c:v>0.11700000000000001</c:v>
                </c:pt>
                <c:pt idx="34">
                  <c:v>0.11799999999999999</c:v>
                </c:pt>
                <c:pt idx="35">
                  <c:v>0.11899999999999999</c:v>
                </c:pt>
                <c:pt idx="36">
                  <c:v>0.12</c:v>
                </c:pt>
                <c:pt idx="37">
                  <c:v>0.121</c:v>
                </c:pt>
                <c:pt idx="38">
                  <c:v>0.122</c:v>
                </c:pt>
                <c:pt idx="39">
                  <c:v>0.123</c:v>
                </c:pt>
                <c:pt idx="40">
                  <c:v>0.124</c:v>
                </c:pt>
                <c:pt idx="41">
                  <c:v>0.125</c:v>
                </c:pt>
                <c:pt idx="42">
                  <c:v>0.126</c:v>
                </c:pt>
                <c:pt idx="43">
                  <c:v>0.127</c:v>
                </c:pt>
                <c:pt idx="44">
                  <c:v>0.128</c:v>
                </c:pt>
                <c:pt idx="45">
                  <c:v>0.129</c:v>
                </c:pt>
                <c:pt idx="46">
                  <c:v>0.13</c:v>
                </c:pt>
                <c:pt idx="47">
                  <c:v>0.13100000000000001</c:v>
                </c:pt>
                <c:pt idx="48">
                  <c:v>0.13200000000000001</c:v>
                </c:pt>
                <c:pt idx="49">
                  <c:v>0.13300000000000001</c:v>
                </c:pt>
                <c:pt idx="50">
                  <c:v>0.13400000000000001</c:v>
                </c:pt>
                <c:pt idx="51">
                  <c:v>0.13500000000000001</c:v>
                </c:pt>
                <c:pt idx="52">
                  <c:v>0.13600000000000001</c:v>
                </c:pt>
                <c:pt idx="53">
                  <c:v>0.13700000000000001</c:v>
                </c:pt>
                <c:pt idx="54">
                  <c:v>0.13800000000000001</c:v>
                </c:pt>
                <c:pt idx="55">
                  <c:v>0.13900000000000001</c:v>
                </c:pt>
                <c:pt idx="56">
                  <c:v>0.14000000000000001</c:v>
                </c:pt>
                <c:pt idx="57">
                  <c:v>0.14099999999999999</c:v>
                </c:pt>
                <c:pt idx="58">
                  <c:v>0.14199999999999999</c:v>
                </c:pt>
                <c:pt idx="59">
                  <c:v>0.14299999999999999</c:v>
                </c:pt>
                <c:pt idx="60">
                  <c:v>0.14399999999999999</c:v>
                </c:pt>
                <c:pt idx="61">
                  <c:v>0.14499999999999999</c:v>
                </c:pt>
                <c:pt idx="62">
                  <c:v>0.14599999999999999</c:v>
                </c:pt>
                <c:pt idx="63">
                  <c:v>0.14699999999999999</c:v>
                </c:pt>
                <c:pt idx="64">
                  <c:v>0.14799999999999999</c:v>
                </c:pt>
                <c:pt idx="65">
                  <c:v>0.14899999999999999</c:v>
                </c:pt>
                <c:pt idx="66">
                  <c:v>0.15</c:v>
                </c:pt>
                <c:pt idx="67">
                  <c:v>0.151</c:v>
                </c:pt>
                <c:pt idx="68">
                  <c:v>0.152</c:v>
                </c:pt>
                <c:pt idx="69">
                  <c:v>0.153</c:v>
                </c:pt>
                <c:pt idx="70">
                  <c:v>0.154</c:v>
                </c:pt>
                <c:pt idx="71">
                  <c:v>0.155</c:v>
                </c:pt>
                <c:pt idx="72">
                  <c:v>0.156</c:v>
                </c:pt>
                <c:pt idx="73">
                  <c:v>0.157</c:v>
                </c:pt>
                <c:pt idx="74">
                  <c:v>0.158</c:v>
                </c:pt>
                <c:pt idx="75">
                  <c:v>0.159</c:v>
                </c:pt>
                <c:pt idx="76">
                  <c:v>0.16</c:v>
                </c:pt>
                <c:pt idx="77">
                  <c:v>0.161</c:v>
                </c:pt>
                <c:pt idx="78">
                  <c:v>0.16200000000000001</c:v>
                </c:pt>
                <c:pt idx="79">
                  <c:v>0.16300000000000001</c:v>
                </c:pt>
                <c:pt idx="80">
                  <c:v>0.16400000000000001</c:v>
                </c:pt>
                <c:pt idx="81">
                  <c:v>0.16500000000000001</c:v>
                </c:pt>
                <c:pt idx="82">
                  <c:v>0.16600000000000001</c:v>
                </c:pt>
                <c:pt idx="83">
                  <c:v>0.16700000000000001</c:v>
                </c:pt>
                <c:pt idx="84">
                  <c:v>0.16800000000000001</c:v>
                </c:pt>
                <c:pt idx="85">
                  <c:v>0.16900000000000001</c:v>
                </c:pt>
                <c:pt idx="86">
                  <c:v>0.17</c:v>
                </c:pt>
                <c:pt idx="87">
                  <c:v>0.17100000000000001</c:v>
                </c:pt>
                <c:pt idx="88">
                  <c:v>0.17199999999999999</c:v>
                </c:pt>
                <c:pt idx="89">
                  <c:v>0.17299999999999999</c:v>
                </c:pt>
                <c:pt idx="90">
                  <c:v>0.17399999999999999</c:v>
                </c:pt>
                <c:pt idx="91">
                  <c:v>0.17499999999999999</c:v>
                </c:pt>
                <c:pt idx="92">
                  <c:v>0.17599999999999999</c:v>
                </c:pt>
                <c:pt idx="93">
                  <c:v>0.17699999999999999</c:v>
                </c:pt>
                <c:pt idx="94">
                  <c:v>0.17799999999999999</c:v>
                </c:pt>
                <c:pt idx="95">
                  <c:v>0.17899999999999999</c:v>
                </c:pt>
                <c:pt idx="96">
                  <c:v>0.18</c:v>
                </c:pt>
                <c:pt idx="97">
                  <c:v>0.18099999999999999</c:v>
                </c:pt>
                <c:pt idx="98">
                  <c:v>0.182</c:v>
                </c:pt>
                <c:pt idx="99">
                  <c:v>0.183</c:v>
                </c:pt>
                <c:pt idx="100">
                  <c:v>0.184</c:v>
                </c:pt>
                <c:pt idx="101">
                  <c:v>0.185</c:v>
                </c:pt>
                <c:pt idx="102">
                  <c:v>0.186</c:v>
                </c:pt>
                <c:pt idx="103">
                  <c:v>0.187</c:v>
                </c:pt>
                <c:pt idx="104">
                  <c:v>0.188</c:v>
                </c:pt>
                <c:pt idx="105">
                  <c:v>0.189</c:v>
                </c:pt>
                <c:pt idx="106">
                  <c:v>0.19</c:v>
                </c:pt>
                <c:pt idx="107">
                  <c:v>0.191</c:v>
                </c:pt>
                <c:pt idx="108">
                  <c:v>0.192</c:v>
                </c:pt>
                <c:pt idx="109">
                  <c:v>0.193</c:v>
                </c:pt>
                <c:pt idx="110">
                  <c:v>0.19400000000000001</c:v>
                </c:pt>
                <c:pt idx="111">
                  <c:v>0.19500000000000001</c:v>
                </c:pt>
                <c:pt idx="112">
                  <c:v>0.19600000000000001</c:v>
                </c:pt>
                <c:pt idx="113">
                  <c:v>0.19700000000000001</c:v>
                </c:pt>
                <c:pt idx="114">
                  <c:v>0.19800000000000001</c:v>
                </c:pt>
                <c:pt idx="115">
                  <c:v>0.19900000000000001</c:v>
                </c:pt>
                <c:pt idx="116">
                  <c:v>0.2</c:v>
                </c:pt>
                <c:pt idx="117">
                  <c:v>0.20100000000000001</c:v>
                </c:pt>
                <c:pt idx="118">
                  <c:v>0.20200000000000001</c:v>
                </c:pt>
                <c:pt idx="119">
                  <c:v>0.20300000000000001</c:v>
                </c:pt>
                <c:pt idx="120">
                  <c:v>0.20399999999999999</c:v>
                </c:pt>
                <c:pt idx="121">
                  <c:v>0.20499999999999999</c:v>
                </c:pt>
                <c:pt idx="122">
                  <c:v>0.20599999999999999</c:v>
                </c:pt>
                <c:pt idx="123">
                  <c:v>0.20699999999999999</c:v>
                </c:pt>
                <c:pt idx="124">
                  <c:v>0.20799999999999999</c:v>
                </c:pt>
                <c:pt idx="125">
                  <c:v>0.20899999999999999</c:v>
                </c:pt>
                <c:pt idx="126">
                  <c:v>0.21</c:v>
                </c:pt>
                <c:pt idx="127">
                  <c:v>0.21099999999999999</c:v>
                </c:pt>
                <c:pt idx="128">
                  <c:v>0.21199999999999999</c:v>
                </c:pt>
                <c:pt idx="129">
                  <c:v>0.21299999999999999</c:v>
                </c:pt>
                <c:pt idx="130">
                  <c:v>0.214</c:v>
                </c:pt>
                <c:pt idx="131">
                  <c:v>0.215</c:v>
                </c:pt>
                <c:pt idx="132">
                  <c:v>0.216</c:v>
                </c:pt>
                <c:pt idx="133">
                  <c:v>0.217</c:v>
                </c:pt>
                <c:pt idx="134">
                  <c:v>0.218</c:v>
                </c:pt>
                <c:pt idx="135">
                  <c:v>0.219</c:v>
                </c:pt>
                <c:pt idx="136">
                  <c:v>0.22</c:v>
                </c:pt>
                <c:pt idx="137">
                  <c:v>0.221</c:v>
                </c:pt>
                <c:pt idx="138">
                  <c:v>0.222</c:v>
                </c:pt>
                <c:pt idx="139">
                  <c:v>0.223</c:v>
                </c:pt>
                <c:pt idx="140">
                  <c:v>0.224</c:v>
                </c:pt>
                <c:pt idx="141">
                  <c:v>0.22500000000000001</c:v>
                </c:pt>
                <c:pt idx="142">
                  <c:v>0.22600000000000001</c:v>
                </c:pt>
                <c:pt idx="143">
                  <c:v>0.22700000000000001</c:v>
                </c:pt>
                <c:pt idx="144">
                  <c:v>0.22800000000000001</c:v>
                </c:pt>
                <c:pt idx="145">
                  <c:v>0.22900000000000001</c:v>
                </c:pt>
                <c:pt idx="146">
                  <c:v>0.23</c:v>
                </c:pt>
                <c:pt idx="147">
                  <c:v>0.23100000000000001</c:v>
                </c:pt>
                <c:pt idx="148">
                  <c:v>0.23200000000000001</c:v>
                </c:pt>
                <c:pt idx="149">
                  <c:v>0.23300000000000001</c:v>
                </c:pt>
                <c:pt idx="150">
                  <c:v>0.23400000000000001</c:v>
                </c:pt>
                <c:pt idx="151">
                  <c:v>0.23499999999999999</c:v>
                </c:pt>
                <c:pt idx="152">
                  <c:v>0.23599999999999999</c:v>
                </c:pt>
                <c:pt idx="153">
                  <c:v>0.23699999999999999</c:v>
                </c:pt>
                <c:pt idx="154">
                  <c:v>0.23799999999999999</c:v>
                </c:pt>
                <c:pt idx="155">
                  <c:v>0.23899999999999999</c:v>
                </c:pt>
                <c:pt idx="156">
                  <c:v>0.24</c:v>
                </c:pt>
                <c:pt idx="157">
                  <c:v>0.24099999999999999</c:v>
                </c:pt>
                <c:pt idx="158">
                  <c:v>0.24199999999999999</c:v>
                </c:pt>
                <c:pt idx="159">
                  <c:v>0.24299999999999999</c:v>
                </c:pt>
                <c:pt idx="160">
                  <c:v>0.24399999999999999</c:v>
                </c:pt>
                <c:pt idx="161">
                  <c:v>0.245</c:v>
                </c:pt>
                <c:pt idx="162">
                  <c:v>0.246</c:v>
                </c:pt>
                <c:pt idx="163">
                  <c:v>0.247</c:v>
                </c:pt>
                <c:pt idx="164">
                  <c:v>0.248</c:v>
                </c:pt>
                <c:pt idx="165">
                  <c:v>0.249</c:v>
                </c:pt>
                <c:pt idx="166">
                  <c:v>0.25</c:v>
                </c:pt>
                <c:pt idx="167">
                  <c:v>0.251</c:v>
                </c:pt>
                <c:pt idx="168">
                  <c:v>0.252</c:v>
                </c:pt>
                <c:pt idx="169">
                  <c:v>0.253</c:v>
                </c:pt>
                <c:pt idx="170">
                  <c:v>0.254</c:v>
                </c:pt>
                <c:pt idx="171">
                  <c:v>0.255</c:v>
                </c:pt>
                <c:pt idx="172">
                  <c:v>0.25600000000000001</c:v>
                </c:pt>
                <c:pt idx="173">
                  <c:v>0.25700000000000001</c:v>
                </c:pt>
                <c:pt idx="174">
                  <c:v>0.25800000000000001</c:v>
                </c:pt>
                <c:pt idx="175">
                  <c:v>0.25900000000000001</c:v>
                </c:pt>
                <c:pt idx="176">
                  <c:v>0.26</c:v>
                </c:pt>
                <c:pt idx="177">
                  <c:v>0.26100000000000001</c:v>
                </c:pt>
                <c:pt idx="178">
                  <c:v>0.26200000000000001</c:v>
                </c:pt>
                <c:pt idx="179">
                  <c:v>0.26300000000000001</c:v>
                </c:pt>
                <c:pt idx="180">
                  <c:v>0.26400000000000001</c:v>
                </c:pt>
                <c:pt idx="181">
                  <c:v>0.26500000000000001</c:v>
                </c:pt>
                <c:pt idx="182">
                  <c:v>0.26600000000000001</c:v>
                </c:pt>
                <c:pt idx="183">
                  <c:v>0.26700000000000002</c:v>
                </c:pt>
                <c:pt idx="184">
                  <c:v>0.26800000000000002</c:v>
                </c:pt>
                <c:pt idx="185">
                  <c:v>0.26900000000000002</c:v>
                </c:pt>
                <c:pt idx="186">
                  <c:v>0.27</c:v>
                </c:pt>
                <c:pt idx="187">
                  <c:v>0.27100000000000002</c:v>
                </c:pt>
                <c:pt idx="188">
                  <c:v>0.27200000000000002</c:v>
                </c:pt>
                <c:pt idx="189">
                  <c:v>0.27300000000000002</c:v>
                </c:pt>
                <c:pt idx="190">
                  <c:v>0.27400000000000002</c:v>
                </c:pt>
                <c:pt idx="191">
                  <c:v>0.27500000000000002</c:v>
                </c:pt>
                <c:pt idx="192">
                  <c:v>0.27600000000000002</c:v>
                </c:pt>
                <c:pt idx="193">
                  <c:v>0.27700000000000002</c:v>
                </c:pt>
                <c:pt idx="194">
                  <c:v>0.27800000000000002</c:v>
                </c:pt>
                <c:pt idx="195">
                  <c:v>0.27900000000000003</c:v>
                </c:pt>
                <c:pt idx="196">
                  <c:v>0.28000000000000003</c:v>
                </c:pt>
                <c:pt idx="197">
                  <c:v>0.28100000000000003</c:v>
                </c:pt>
                <c:pt idx="198">
                  <c:v>0.28199999999999997</c:v>
                </c:pt>
                <c:pt idx="199">
                  <c:v>0.28299999999999997</c:v>
                </c:pt>
                <c:pt idx="200">
                  <c:v>0.28399999999999997</c:v>
                </c:pt>
                <c:pt idx="201">
                  <c:v>0.28499999999999998</c:v>
                </c:pt>
                <c:pt idx="202">
                  <c:v>0.28599999999999998</c:v>
                </c:pt>
                <c:pt idx="203">
                  <c:v>0.28699999999999998</c:v>
                </c:pt>
                <c:pt idx="204">
                  <c:v>0.28799999999999998</c:v>
                </c:pt>
                <c:pt idx="205">
                  <c:v>0.28899999999999998</c:v>
                </c:pt>
                <c:pt idx="206">
                  <c:v>0.28999999999999998</c:v>
                </c:pt>
                <c:pt idx="207">
                  <c:v>0.29099999999999998</c:v>
                </c:pt>
                <c:pt idx="208">
                  <c:v>0.29199999999999998</c:v>
                </c:pt>
                <c:pt idx="209">
                  <c:v>0.29299999999999998</c:v>
                </c:pt>
                <c:pt idx="210">
                  <c:v>0.29399999999999998</c:v>
                </c:pt>
                <c:pt idx="211">
                  <c:v>0.29499999999999998</c:v>
                </c:pt>
                <c:pt idx="212">
                  <c:v>0.29599999999999999</c:v>
                </c:pt>
                <c:pt idx="213">
                  <c:v>0.29699999999999999</c:v>
                </c:pt>
                <c:pt idx="214">
                  <c:v>0.29799999999999999</c:v>
                </c:pt>
                <c:pt idx="215">
                  <c:v>0.29899999999999999</c:v>
                </c:pt>
                <c:pt idx="216">
                  <c:v>0.3</c:v>
                </c:pt>
                <c:pt idx="217">
                  <c:v>0.30099999999999999</c:v>
                </c:pt>
                <c:pt idx="218">
                  <c:v>0.30199999999999999</c:v>
                </c:pt>
                <c:pt idx="219">
                  <c:v>0.30299999999999999</c:v>
                </c:pt>
                <c:pt idx="220">
                  <c:v>0.30399999999999999</c:v>
                </c:pt>
                <c:pt idx="221">
                  <c:v>0.30499999999999999</c:v>
                </c:pt>
                <c:pt idx="222">
                  <c:v>0.30599999999999999</c:v>
                </c:pt>
                <c:pt idx="223">
                  <c:v>0.307</c:v>
                </c:pt>
                <c:pt idx="224">
                  <c:v>0.308</c:v>
                </c:pt>
                <c:pt idx="225">
                  <c:v>0.309</c:v>
                </c:pt>
                <c:pt idx="226">
                  <c:v>0.31</c:v>
                </c:pt>
                <c:pt idx="227">
                  <c:v>0.311</c:v>
                </c:pt>
                <c:pt idx="228">
                  <c:v>0.312</c:v>
                </c:pt>
                <c:pt idx="229">
                  <c:v>0.313</c:v>
                </c:pt>
                <c:pt idx="230">
                  <c:v>0.314</c:v>
                </c:pt>
                <c:pt idx="231">
                  <c:v>0.315</c:v>
                </c:pt>
                <c:pt idx="232">
                  <c:v>0.316</c:v>
                </c:pt>
                <c:pt idx="233">
                  <c:v>0.317</c:v>
                </c:pt>
                <c:pt idx="234">
                  <c:v>0.318</c:v>
                </c:pt>
                <c:pt idx="235">
                  <c:v>0.31900000000000001</c:v>
                </c:pt>
                <c:pt idx="236">
                  <c:v>0.32</c:v>
                </c:pt>
                <c:pt idx="237">
                  <c:v>0.32100000000000001</c:v>
                </c:pt>
                <c:pt idx="238">
                  <c:v>0.32200000000000001</c:v>
                </c:pt>
                <c:pt idx="239">
                  <c:v>0.32300000000000001</c:v>
                </c:pt>
                <c:pt idx="240">
                  <c:v>0.32400000000000001</c:v>
                </c:pt>
                <c:pt idx="241">
                  <c:v>0.32500000000000001</c:v>
                </c:pt>
                <c:pt idx="242">
                  <c:v>0.32600000000000001</c:v>
                </c:pt>
                <c:pt idx="243">
                  <c:v>0.32700000000000001</c:v>
                </c:pt>
                <c:pt idx="244">
                  <c:v>0.32800000000000001</c:v>
                </c:pt>
                <c:pt idx="245">
                  <c:v>0.32900000000000001</c:v>
                </c:pt>
                <c:pt idx="246">
                  <c:v>0.33</c:v>
                </c:pt>
                <c:pt idx="247">
                  <c:v>0.33100000000000002</c:v>
                </c:pt>
                <c:pt idx="248">
                  <c:v>0.33200000000000002</c:v>
                </c:pt>
                <c:pt idx="249">
                  <c:v>0.33300000000000002</c:v>
                </c:pt>
                <c:pt idx="250">
                  <c:v>0.33400000000000002</c:v>
                </c:pt>
                <c:pt idx="251">
                  <c:v>0.33500000000000002</c:v>
                </c:pt>
                <c:pt idx="252">
                  <c:v>0.33600000000000002</c:v>
                </c:pt>
                <c:pt idx="253">
                  <c:v>0.33700000000000002</c:v>
                </c:pt>
                <c:pt idx="254">
                  <c:v>0.33800000000000002</c:v>
                </c:pt>
                <c:pt idx="255">
                  <c:v>0.33900000000000002</c:v>
                </c:pt>
                <c:pt idx="256">
                  <c:v>0.34</c:v>
                </c:pt>
                <c:pt idx="257">
                  <c:v>0.34100000000000003</c:v>
                </c:pt>
                <c:pt idx="258">
                  <c:v>0.34200000000000003</c:v>
                </c:pt>
                <c:pt idx="259">
                  <c:v>0.34300000000000003</c:v>
                </c:pt>
                <c:pt idx="260">
                  <c:v>0.34399999999999997</c:v>
                </c:pt>
                <c:pt idx="261">
                  <c:v>0.34499999999999997</c:v>
                </c:pt>
                <c:pt idx="262">
                  <c:v>0.34599999999999997</c:v>
                </c:pt>
                <c:pt idx="263">
                  <c:v>0.34699999999999998</c:v>
                </c:pt>
                <c:pt idx="264">
                  <c:v>0.34799999999999998</c:v>
                </c:pt>
                <c:pt idx="265">
                  <c:v>0.34899999999999998</c:v>
                </c:pt>
                <c:pt idx="266">
                  <c:v>0.35</c:v>
                </c:pt>
                <c:pt idx="267">
                  <c:v>0.35099999999999998</c:v>
                </c:pt>
                <c:pt idx="268">
                  <c:v>0.35199999999999998</c:v>
                </c:pt>
                <c:pt idx="269">
                  <c:v>0.35299999999999998</c:v>
                </c:pt>
                <c:pt idx="270">
                  <c:v>0.35399999999999998</c:v>
                </c:pt>
                <c:pt idx="271">
                  <c:v>0.35499999999999998</c:v>
                </c:pt>
                <c:pt idx="272">
                  <c:v>0.35599999999999998</c:v>
                </c:pt>
                <c:pt idx="273">
                  <c:v>0.35699999999999998</c:v>
                </c:pt>
                <c:pt idx="274">
                  <c:v>0.35799999999999998</c:v>
                </c:pt>
                <c:pt idx="275">
                  <c:v>0.35899999999999999</c:v>
                </c:pt>
                <c:pt idx="276">
                  <c:v>0.36</c:v>
                </c:pt>
                <c:pt idx="277">
                  <c:v>0.36099999999999999</c:v>
                </c:pt>
                <c:pt idx="278">
                  <c:v>0.36199999999999999</c:v>
                </c:pt>
                <c:pt idx="279">
                  <c:v>0.36299999999999999</c:v>
                </c:pt>
                <c:pt idx="280">
                  <c:v>0.36399999999999999</c:v>
                </c:pt>
                <c:pt idx="281">
                  <c:v>0.36499999999999999</c:v>
                </c:pt>
                <c:pt idx="282">
                  <c:v>0.36599999999999999</c:v>
                </c:pt>
                <c:pt idx="283">
                  <c:v>0.36699999999999999</c:v>
                </c:pt>
                <c:pt idx="284">
                  <c:v>0.36799999999999999</c:v>
                </c:pt>
                <c:pt idx="285">
                  <c:v>0.36899999999999999</c:v>
                </c:pt>
                <c:pt idx="286">
                  <c:v>0.37</c:v>
                </c:pt>
                <c:pt idx="287">
                  <c:v>0.371</c:v>
                </c:pt>
                <c:pt idx="288">
                  <c:v>0.372</c:v>
                </c:pt>
                <c:pt idx="289">
                  <c:v>0.373</c:v>
                </c:pt>
                <c:pt idx="290">
                  <c:v>0.374</c:v>
                </c:pt>
                <c:pt idx="291">
                  <c:v>0.375</c:v>
                </c:pt>
                <c:pt idx="292">
                  <c:v>0.376</c:v>
                </c:pt>
                <c:pt idx="293">
                  <c:v>0.377</c:v>
                </c:pt>
                <c:pt idx="294">
                  <c:v>0.378</c:v>
                </c:pt>
                <c:pt idx="295">
                  <c:v>0.379</c:v>
                </c:pt>
                <c:pt idx="296">
                  <c:v>0.38</c:v>
                </c:pt>
                <c:pt idx="297">
                  <c:v>0.38100000000000001</c:v>
                </c:pt>
                <c:pt idx="298">
                  <c:v>0.38200000000000001</c:v>
                </c:pt>
                <c:pt idx="299">
                  <c:v>0.38300000000000001</c:v>
                </c:pt>
                <c:pt idx="300">
                  <c:v>0.38400000000000001</c:v>
                </c:pt>
                <c:pt idx="301">
                  <c:v>0.38500000000000001</c:v>
                </c:pt>
                <c:pt idx="302">
                  <c:v>0.38600000000000001</c:v>
                </c:pt>
                <c:pt idx="303">
                  <c:v>0.38700000000000001</c:v>
                </c:pt>
                <c:pt idx="304">
                  <c:v>0.38800000000000001</c:v>
                </c:pt>
                <c:pt idx="305">
                  <c:v>0.38900000000000001</c:v>
                </c:pt>
                <c:pt idx="306">
                  <c:v>0.39</c:v>
                </c:pt>
                <c:pt idx="307">
                  <c:v>0.39100000000000001</c:v>
                </c:pt>
                <c:pt idx="308">
                  <c:v>0.39200000000000002</c:v>
                </c:pt>
                <c:pt idx="309">
                  <c:v>0.39300000000000002</c:v>
                </c:pt>
                <c:pt idx="310">
                  <c:v>0.39400000000000002</c:v>
                </c:pt>
                <c:pt idx="311">
                  <c:v>0.39500000000000002</c:v>
                </c:pt>
                <c:pt idx="312">
                  <c:v>0.39600000000000002</c:v>
                </c:pt>
                <c:pt idx="313">
                  <c:v>0.39700000000000002</c:v>
                </c:pt>
                <c:pt idx="314">
                  <c:v>0.39800000000000002</c:v>
                </c:pt>
                <c:pt idx="315">
                  <c:v>0.39900000000000002</c:v>
                </c:pt>
                <c:pt idx="316">
                  <c:v>0.4</c:v>
                </c:pt>
                <c:pt idx="317">
                  <c:v>0.40100000000000002</c:v>
                </c:pt>
                <c:pt idx="318">
                  <c:v>0.40200000000000002</c:v>
                </c:pt>
                <c:pt idx="319">
                  <c:v>0.40300000000000002</c:v>
                </c:pt>
                <c:pt idx="320">
                  <c:v>0.40400000000000003</c:v>
                </c:pt>
                <c:pt idx="321">
                  <c:v>0.40500000000000003</c:v>
                </c:pt>
                <c:pt idx="322">
                  <c:v>0.40600000000000003</c:v>
                </c:pt>
                <c:pt idx="323">
                  <c:v>0.40699999999999997</c:v>
                </c:pt>
                <c:pt idx="324">
                  <c:v>0.40799999999999997</c:v>
                </c:pt>
                <c:pt idx="325">
                  <c:v>0.40899999999999997</c:v>
                </c:pt>
                <c:pt idx="326">
                  <c:v>0.41</c:v>
                </c:pt>
                <c:pt idx="327">
                  <c:v>0.41099999999999998</c:v>
                </c:pt>
                <c:pt idx="328">
                  <c:v>0.41199999999999998</c:v>
                </c:pt>
                <c:pt idx="329">
                  <c:v>0.41299999999999998</c:v>
                </c:pt>
                <c:pt idx="330">
                  <c:v>0.41399999999999998</c:v>
                </c:pt>
                <c:pt idx="331">
                  <c:v>0.41499999999999998</c:v>
                </c:pt>
                <c:pt idx="332">
                  <c:v>0.41599999999999998</c:v>
                </c:pt>
                <c:pt idx="333">
                  <c:v>0.41699999999999998</c:v>
                </c:pt>
                <c:pt idx="334">
                  <c:v>0.41799999999999998</c:v>
                </c:pt>
                <c:pt idx="335">
                  <c:v>0.41899999999999998</c:v>
                </c:pt>
                <c:pt idx="336">
                  <c:v>0.42</c:v>
                </c:pt>
                <c:pt idx="337">
                  <c:v>0.42099999999999999</c:v>
                </c:pt>
                <c:pt idx="338">
                  <c:v>0.42199999999999999</c:v>
                </c:pt>
                <c:pt idx="339">
                  <c:v>0.42299999999999999</c:v>
                </c:pt>
                <c:pt idx="340">
                  <c:v>0.42399999999999999</c:v>
                </c:pt>
                <c:pt idx="341">
                  <c:v>0.42499999999999999</c:v>
                </c:pt>
                <c:pt idx="342">
                  <c:v>0.42599999999999999</c:v>
                </c:pt>
                <c:pt idx="343">
                  <c:v>0.42699999999999999</c:v>
                </c:pt>
                <c:pt idx="344">
                  <c:v>0.42799999999999999</c:v>
                </c:pt>
                <c:pt idx="345">
                  <c:v>0.42899999999999999</c:v>
                </c:pt>
                <c:pt idx="346">
                  <c:v>0.43</c:v>
                </c:pt>
                <c:pt idx="347">
                  <c:v>0.43099999999999999</c:v>
                </c:pt>
                <c:pt idx="348">
                  <c:v>0.432</c:v>
                </c:pt>
                <c:pt idx="349">
                  <c:v>0.433</c:v>
                </c:pt>
                <c:pt idx="350">
                  <c:v>0.434</c:v>
                </c:pt>
                <c:pt idx="351">
                  <c:v>0.435</c:v>
                </c:pt>
                <c:pt idx="352">
                  <c:v>0.436</c:v>
                </c:pt>
                <c:pt idx="353">
                  <c:v>0.437</c:v>
                </c:pt>
                <c:pt idx="354">
                  <c:v>0.438</c:v>
                </c:pt>
                <c:pt idx="355">
                  <c:v>0.439</c:v>
                </c:pt>
                <c:pt idx="356">
                  <c:v>0.44</c:v>
                </c:pt>
                <c:pt idx="357">
                  <c:v>0.441</c:v>
                </c:pt>
                <c:pt idx="358">
                  <c:v>0.442</c:v>
                </c:pt>
                <c:pt idx="359">
                  <c:v>0.443</c:v>
                </c:pt>
                <c:pt idx="360">
                  <c:v>0.44400000000000001</c:v>
                </c:pt>
                <c:pt idx="361">
                  <c:v>0.44500000000000001</c:v>
                </c:pt>
                <c:pt idx="362">
                  <c:v>0.44600000000000001</c:v>
                </c:pt>
                <c:pt idx="363">
                  <c:v>0.44700000000000001</c:v>
                </c:pt>
                <c:pt idx="364">
                  <c:v>0.44800000000000001</c:v>
                </c:pt>
                <c:pt idx="365">
                  <c:v>0.44900000000000001</c:v>
                </c:pt>
                <c:pt idx="366">
                  <c:v>0.45</c:v>
                </c:pt>
                <c:pt idx="367">
                  <c:v>0.45100000000000001</c:v>
                </c:pt>
                <c:pt idx="368">
                  <c:v>0.45200000000000001</c:v>
                </c:pt>
                <c:pt idx="369">
                  <c:v>0.45300000000000001</c:v>
                </c:pt>
                <c:pt idx="370">
                  <c:v>0.45400000000000001</c:v>
                </c:pt>
                <c:pt idx="371">
                  <c:v>0.45500000000000002</c:v>
                </c:pt>
                <c:pt idx="372">
                  <c:v>0.45600000000000002</c:v>
                </c:pt>
                <c:pt idx="373">
                  <c:v>0.45700000000000002</c:v>
                </c:pt>
                <c:pt idx="374">
                  <c:v>0.45800000000000002</c:v>
                </c:pt>
                <c:pt idx="375">
                  <c:v>0.45900000000000002</c:v>
                </c:pt>
                <c:pt idx="376">
                  <c:v>0.46</c:v>
                </c:pt>
                <c:pt idx="377">
                  <c:v>0.46100000000000002</c:v>
                </c:pt>
                <c:pt idx="378">
                  <c:v>0.46200000000000002</c:v>
                </c:pt>
                <c:pt idx="379">
                  <c:v>0.46300000000000002</c:v>
                </c:pt>
                <c:pt idx="380">
                  <c:v>0.46400000000000002</c:v>
                </c:pt>
                <c:pt idx="381">
                  <c:v>0.46500000000000002</c:v>
                </c:pt>
                <c:pt idx="382">
                  <c:v>0.46600000000000003</c:v>
                </c:pt>
                <c:pt idx="383">
                  <c:v>0.46700000000000003</c:v>
                </c:pt>
                <c:pt idx="384">
                  <c:v>0.46800000000000003</c:v>
                </c:pt>
                <c:pt idx="385">
                  <c:v>0.46899999999999997</c:v>
                </c:pt>
                <c:pt idx="386">
                  <c:v>0.47</c:v>
                </c:pt>
                <c:pt idx="387">
                  <c:v>0.47099999999999997</c:v>
                </c:pt>
                <c:pt idx="388">
                  <c:v>0.47199999999999998</c:v>
                </c:pt>
                <c:pt idx="389">
                  <c:v>0.47299999999999998</c:v>
                </c:pt>
                <c:pt idx="390">
                  <c:v>0.47399999999999998</c:v>
                </c:pt>
                <c:pt idx="391">
                  <c:v>0.47499999999999998</c:v>
                </c:pt>
                <c:pt idx="392">
                  <c:v>0.47599999999999998</c:v>
                </c:pt>
                <c:pt idx="393">
                  <c:v>0.47699999999999998</c:v>
                </c:pt>
                <c:pt idx="394">
                  <c:v>0.47799999999999998</c:v>
                </c:pt>
                <c:pt idx="395">
                  <c:v>0.47899999999999998</c:v>
                </c:pt>
                <c:pt idx="396">
                  <c:v>0.48</c:v>
                </c:pt>
                <c:pt idx="397">
                  <c:v>0.48099999999999998</c:v>
                </c:pt>
                <c:pt idx="398">
                  <c:v>0.48199999999999998</c:v>
                </c:pt>
                <c:pt idx="399">
                  <c:v>0.48299999999999998</c:v>
                </c:pt>
                <c:pt idx="400">
                  <c:v>0.48399999999999999</c:v>
                </c:pt>
                <c:pt idx="401">
                  <c:v>0.48499999999999999</c:v>
                </c:pt>
                <c:pt idx="402">
                  <c:v>0.48599999999999999</c:v>
                </c:pt>
                <c:pt idx="403">
                  <c:v>0.48699999999999999</c:v>
                </c:pt>
                <c:pt idx="404">
                  <c:v>0.48799999999999999</c:v>
                </c:pt>
                <c:pt idx="405">
                  <c:v>0.48899999999999999</c:v>
                </c:pt>
                <c:pt idx="406">
                  <c:v>0.49</c:v>
                </c:pt>
                <c:pt idx="407">
                  <c:v>0.49099999999999999</c:v>
                </c:pt>
                <c:pt idx="408">
                  <c:v>0.49199999999999999</c:v>
                </c:pt>
                <c:pt idx="409">
                  <c:v>0.49299999999999999</c:v>
                </c:pt>
                <c:pt idx="410">
                  <c:v>0.49399999999999999</c:v>
                </c:pt>
                <c:pt idx="411">
                  <c:v>0.495</c:v>
                </c:pt>
                <c:pt idx="412">
                  <c:v>0.496</c:v>
                </c:pt>
                <c:pt idx="413">
                  <c:v>0.497</c:v>
                </c:pt>
                <c:pt idx="414">
                  <c:v>0.498</c:v>
                </c:pt>
                <c:pt idx="415">
                  <c:v>0.499</c:v>
                </c:pt>
                <c:pt idx="416">
                  <c:v>0.5</c:v>
                </c:pt>
                <c:pt idx="417">
                  <c:v>0.501</c:v>
                </c:pt>
                <c:pt idx="418">
                  <c:v>0.502</c:v>
                </c:pt>
                <c:pt idx="419">
                  <c:v>0.503</c:v>
                </c:pt>
                <c:pt idx="420">
                  <c:v>0.504</c:v>
                </c:pt>
                <c:pt idx="421">
                  <c:v>0.505</c:v>
                </c:pt>
                <c:pt idx="422">
                  <c:v>0.50600000000000001</c:v>
                </c:pt>
                <c:pt idx="423">
                  <c:v>0.50700000000000001</c:v>
                </c:pt>
                <c:pt idx="424">
                  <c:v>0.50800000000000001</c:v>
                </c:pt>
                <c:pt idx="425">
                  <c:v>0.50900000000000001</c:v>
                </c:pt>
                <c:pt idx="426">
                  <c:v>0.51</c:v>
                </c:pt>
                <c:pt idx="427">
                  <c:v>0.51100000000000001</c:v>
                </c:pt>
                <c:pt idx="428">
                  <c:v>0.51200000000000001</c:v>
                </c:pt>
                <c:pt idx="429">
                  <c:v>0.51300000000000001</c:v>
                </c:pt>
                <c:pt idx="430">
                  <c:v>0.51400000000000001</c:v>
                </c:pt>
                <c:pt idx="431">
                  <c:v>0.51500000000000001</c:v>
                </c:pt>
                <c:pt idx="432">
                  <c:v>0.51600000000000001</c:v>
                </c:pt>
                <c:pt idx="433">
                  <c:v>0.51700000000000002</c:v>
                </c:pt>
                <c:pt idx="434">
                  <c:v>0.51800000000000002</c:v>
                </c:pt>
                <c:pt idx="435">
                  <c:v>0.51900000000000002</c:v>
                </c:pt>
                <c:pt idx="436">
                  <c:v>0.52</c:v>
                </c:pt>
                <c:pt idx="437">
                  <c:v>0.52100000000000002</c:v>
                </c:pt>
                <c:pt idx="438">
                  <c:v>0.52200000000000002</c:v>
                </c:pt>
                <c:pt idx="439">
                  <c:v>0.52300000000000002</c:v>
                </c:pt>
                <c:pt idx="440">
                  <c:v>0.52400000000000002</c:v>
                </c:pt>
                <c:pt idx="441">
                  <c:v>0.52500000000000002</c:v>
                </c:pt>
                <c:pt idx="442">
                  <c:v>0.52600000000000002</c:v>
                </c:pt>
                <c:pt idx="443">
                  <c:v>0.52700000000000002</c:v>
                </c:pt>
                <c:pt idx="444">
                  <c:v>0.52800000000000002</c:v>
                </c:pt>
                <c:pt idx="445">
                  <c:v>0.52900000000000003</c:v>
                </c:pt>
                <c:pt idx="446">
                  <c:v>0.53</c:v>
                </c:pt>
                <c:pt idx="447">
                  <c:v>0.53100000000000003</c:v>
                </c:pt>
                <c:pt idx="448">
                  <c:v>0.53200000000000003</c:v>
                </c:pt>
                <c:pt idx="449">
                  <c:v>0.53300000000000003</c:v>
                </c:pt>
                <c:pt idx="450">
                  <c:v>0.53400000000000003</c:v>
                </c:pt>
                <c:pt idx="451">
                  <c:v>0.53500000000000003</c:v>
                </c:pt>
                <c:pt idx="452">
                  <c:v>0.53600000000000003</c:v>
                </c:pt>
                <c:pt idx="453">
                  <c:v>0.53700000000000003</c:v>
                </c:pt>
                <c:pt idx="454">
                  <c:v>0.53800000000000003</c:v>
                </c:pt>
                <c:pt idx="455">
                  <c:v>0.53900000000000003</c:v>
                </c:pt>
                <c:pt idx="456">
                  <c:v>0.54</c:v>
                </c:pt>
                <c:pt idx="457">
                  <c:v>0.54100000000000004</c:v>
                </c:pt>
                <c:pt idx="458">
                  <c:v>0.54200000000000004</c:v>
                </c:pt>
                <c:pt idx="459">
                  <c:v>0.54300000000000004</c:v>
                </c:pt>
                <c:pt idx="460">
                  <c:v>0.54400000000000004</c:v>
                </c:pt>
                <c:pt idx="461">
                  <c:v>0.54500000000000004</c:v>
                </c:pt>
                <c:pt idx="462">
                  <c:v>0.54600000000000004</c:v>
                </c:pt>
                <c:pt idx="463">
                  <c:v>0.54700000000000004</c:v>
                </c:pt>
                <c:pt idx="464">
                  <c:v>0.54800000000000004</c:v>
                </c:pt>
                <c:pt idx="465">
                  <c:v>0.54900000000000004</c:v>
                </c:pt>
                <c:pt idx="466">
                  <c:v>0.55000000000000004</c:v>
                </c:pt>
                <c:pt idx="467">
                  <c:v>0.55100000000000005</c:v>
                </c:pt>
                <c:pt idx="468">
                  <c:v>0.55200000000000005</c:v>
                </c:pt>
                <c:pt idx="469">
                  <c:v>0.55300000000000005</c:v>
                </c:pt>
                <c:pt idx="470">
                  <c:v>0.55400000000000005</c:v>
                </c:pt>
                <c:pt idx="471">
                  <c:v>0.55500000000000005</c:v>
                </c:pt>
                <c:pt idx="472">
                  <c:v>0.55600000000000005</c:v>
                </c:pt>
                <c:pt idx="473">
                  <c:v>0.55700000000000005</c:v>
                </c:pt>
                <c:pt idx="474">
                  <c:v>0.55800000000000005</c:v>
                </c:pt>
                <c:pt idx="475">
                  <c:v>0.55900000000000005</c:v>
                </c:pt>
                <c:pt idx="476">
                  <c:v>0.56000000000000005</c:v>
                </c:pt>
                <c:pt idx="477">
                  <c:v>0.56100000000000005</c:v>
                </c:pt>
                <c:pt idx="478">
                  <c:v>0.56200000000000006</c:v>
                </c:pt>
                <c:pt idx="479">
                  <c:v>0.56299999999999994</c:v>
                </c:pt>
                <c:pt idx="480">
                  <c:v>0.56399999999999995</c:v>
                </c:pt>
                <c:pt idx="481">
                  <c:v>0.56499999999999995</c:v>
                </c:pt>
                <c:pt idx="482">
                  <c:v>0.56599999999999995</c:v>
                </c:pt>
                <c:pt idx="483">
                  <c:v>0.56699999999999995</c:v>
                </c:pt>
                <c:pt idx="484">
                  <c:v>0.56799999999999995</c:v>
                </c:pt>
                <c:pt idx="485">
                  <c:v>0.56899999999999995</c:v>
                </c:pt>
                <c:pt idx="486">
                  <c:v>0.56999999999999995</c:v>
                </c:pt>
                <c:pt idx="487">
                  <c:v>0.57099999999999995</c:v>
                </c:pt>
                <c:pt idx="488">
                  <c:v>0.57199999999999995</c:v>
                </c:pt>
                <c:pt idx="489">
                  <c:v>0.57299999999999995</c:v>
                </c:pt>
                <c:pt idx="490">
                  <c:v>0.57399999999999995</c:v>
                </c:pt>
                <c:pt idx="491">
                  <c:v>0.57499999999999996</c:v>
                </c:pt>
                <c:pt idx="492">
                  <c:v>0.57599999999999996</c:v>
                </c:pt>
                <c:pt idx="493">
                  <c:v>0.57699999999999996</c:v>
                </c:pt>
                <c:pt idx="494">
                  <c:v>0.57799999999999996</c:v>
                </c:pt>
                <c:pt idx="495">
                  <c:v>0.57899999999999996</c:v>
                </c:pt>
                <c:pt idx="496">
                  <c:v>0.57999999999999996</c:v>
                </c:pt>
                <c:pt idx="497">
                  <c:v>0.58099999999999996</c:v>
                </c:pt>
                <c:pt idx="498">
                  <c:v>0.58199999999999996</c:v>
                </c:pt>
                <c:pt idx="499">
                  <c:v>0.58299999999999996</c:v>
                </c:pt>
                <c:pt idx="500">
                  <c:v>0.58399999999999996</c:v>
                </c:pt>
                <c:pt idx="501">
                  <c:v>0.58499999999999996</c:v>
                </c:pt>
                <c:pt idx="502">
                  <c:v>0.58599999999999997</c:v>
                </c:pt>
                <c:pt idx="503">
                  <c:v>0.58699999999999997</c:v>
                </c:pt>
                <c:pt idx="504">
                  <c:v>0.58799999999999997</c:v>
                </c:pt>
                <c:pt idx="505">
                  <c:v>0.58899999999999997</c:v>
                </c:pt>
                <c:pt idx="506">
                  <c:v>0.59</c:v>
                </c:pt>
                <c:pt idx="507">
                  <c:v>0.59099999999999997</c:v>
                </c:pt>
                <c:pt idx="508">
                  <c:v>0.59199999999999997</c:v>
                </c:pt>
                <c:pt idx="509">
                  <c:v>0.59299999999999997</c:v>
                </c:pt>
                <c:pt idx="510">
                  <c:v>0.59399999999999997</c:v>
                </c:pt>
                <c:pt idx="511">
                  <c:v>0.59499999999999997</c:v>
                </c:pt>
                <c:pt idx="512">
                  <c:v>0.59599999999999997</c:v>
                </c:pt>
                <c:pt idx="513">
                  <c:v>0.59699999999999998</c:v>
                </c:pt>
                <c:pt idx="514">
                  <c:v>0.59799999999999998</c:v>
                </c:pt>
                <c:pt idx="515">
                  <c:v>0.59899999999999998</c:v>
                </c:pt>
                <c:pt idx="516">
                  <c:v>0.6</c:v>
                </c:pt>
                <c:pt idx="517">
                  <c:v>0.60099999999999998</c:v>
                </c:pt>
                <c:pt idx="518">
                  <c:v>0.60199999999999998</c:v>
                </c:pt>
                <c:pt idx="519">
                  <c:v>0.60299999999999998</c:v>
                </c:pt>
                <c:pt idx="520">
                  <c:v>0.60399999999999998</c:v>
                </c:pt>
                <c:pt idx="521">
                  <c:v>0.60499999999999998</c:v>
                </c:pt>
                <c:pt idx="522">
                  <c:v>0.60599999999999998</c:v>
                </c:pt>
                <c:pt idx="523">
                  <c:v>0.60699999999999998</c:v>
                </c:pt>
                <c:pt idx="524">
                  <c:v>0.60799999999999998</c:v>
                </c:pt>
                <c:pt idx="525">
                  <c:v>0.60899999999999999</c:v>
                </c:pt>
                <c:pt idx="526">
                  <c:v>0.61</c:v>
                </c:pt>
                <c:pt idx="527">
                  <c:v>0.61099999999999999</c:v>
                </c:pt>
                <c:pt idx="528">
                  <c:v>0.61199999999999999</c:v>
                </c:pt>
                <c:pt idx="529">
                  <c:v>0.61299999999999999</c:v>
                </c:pt>
                <c:pt idx="530">
                  <c:v>0.61399999999999999</c:v>
                </c:pt>
                <c:pt idx="531">
                  <c:v>0.61499999999999999</c:v>
                </c:pt>
                <c:pt idx="532">
                  <c:v>0.61599999999999999</c:v>
                </c:pt>
                <c:pt idx="533">
                  <c:v>0.61699999999999999</c:v>
                </c:pt>
                <c:pt idx="534">
                  <c:v>0.61799999999999999</c:v>
                </c:pt>
                <c:pt idx="535">
                  <c:v>0.61899999999999999</c:v>
                </c:pt>
                <c:pt idx="536">
                  <c:v>0.62</c:v>
                </c:pt>
                <c:pt idx="537">
                  <c:v>0.621</c:v>
                </c:pt>
                <c:pt idx="538">
                  <c:v>0.622</c:v>
                </c:pt>
                <c:pt idx="539">
                  <c:v>0.623</c:v>
                </c:pt>
                <c:pt idx="540">
                  <c:v>0.624</c:v>
                </c:pt>
                <c:pt idx="541">
                  <c:v>0.625</c:v>
                </c:pt>
                <c:pt idx="542">
                  <c:v>0.626</c:v>
                </c:pt>
                <c:pt idx="543">
                  <c:v>0.627</c:v>
                </c:pt>
                <c:pt idx="544">
                  <c:v>0.628</c:v>
                </c:pt>
                <c:pt idx="545">
                  <c:v>0.629</c:v>
                </c:pt>
                <c:pt idx="546">
                  <c:v>0.63</c:v>
                </c:pt>
                <c:pt idx="547">
                  <c:v>0.63100000000000001</c:v>
                </c:pt>
                <c:pt idx="548">
                  <c:v>0.63200000000000001</c:v>
                </c:pt>
                <c:pt idx="549">
                  <c:v>0.63300000000000001</c:v>
                </c:pt>
                <c:pt idx="550">
                  <c:v>0.63400000000000001</c:v>
                </c:pt>
                <c:pt idx="551">
                  <c:v>0.63500000000000001</c:v>
                </c:pt>
                <c:pt idx="552">
                  <c:v>0.63600000000000001</c:v>
                </c:pt>
                <c:pt idx="553">
                  <c:v>0.63700000000000001</c:v>
                </c:pt>
                <c:pt idx="554">
                  <c:v>0.63800000000000001</c:v>
                </c:pt>
                <c:pt idx="555">
                  <c:v>0.63900000000000001</c:v>
                </c:pt>
                <c:pt idx="556">
                  <c:v>0.64</c:v>
                </c:pt>
                <c:pt idx="557">
                  <c:v>0.64100000000000001</c:v>
                </c:pt>
                <c:pt idx="558">
                  <c:v>0.64200000000000002</c:v>
                </c:pt>
                <c:pt idx="559">
                  <c:v>0.64300000000000002</c:v>
                </c:pt>
                <c:pt idx="560">
                  <c:v>0.64400000000000002</c:v>
                </c:pt>
                <c:pt idx="561">
                  <c:v>0.64500000000000002</c:v>
                </c:pt>
                <c:pt idx="562">
                  <c:v>0.64600000000000002</c:v>
                </c:pt>
                <c:pt idx="563">
                  <c:v>0.64700000000000002</c:v>
                </c:pt>
                <c:pt idx="564">
                  <c:v>0.64800000000000002</c:v>
                </c:pt>
                <c:pt idx="565">
                  <c:v>0.64900000000000002</c:v>
                </c:pt>
                <c:pt idx="566">
                  <c:v>0.65</c:v>
                </c:pt>
                <c:pt idx="567">
                  <c:v>0.65100000000000002</c:v>
                </c:pt>
                <c:pt idx="568">
                  <c:v>0.65200000000000002</c:v>
                </c:pt>
                <c:pt idx="569">
                  <c:v>0.65300000000000002</c:v>
                </c:pt>
                <c:pt idx="570">
                  <c:v>0.65400000000000003</c:v>
                </c:pt>
                <c:pt idx="571">
                  <c:v>0.65500000000000003</c:v>
                </c:pt>
                <c:pt idx="572">
                  <c:v>0.65600000000000003</c:v>
                </c:pt>
                <c:pt idx="573">
                  <c:v>0.65700000000000003</c:v>
                </c:pt>
                <c:pt idx="574">
                  <c:v>0.65800000000000003</c:v>
                </c:pt>
                <c:pt idx="575">
                  <c:v>0.65900000000000003</c:v>
                </c:pt>
                <c:pt idx="576">
                  <c:v>0.66</c:v>
                </c:pt>
                <c:pt idx="577">
                  <c:v>0.66100000000000003</c:v>
                </c:pt>
                <c:pt idx="578">
                  <c:v>0.66200000000000003</c:v>
                </c:pt>
                <c:pt idx="579">
                  <c:v>0.66300000000000003</c:v>
                </c:pt>
                <c:pt idx="580">
                  <c:v>0.66400000000000003</c:v>
                </c:pt>
                <c:pt idx="581">
                  <c:v>0.66500000000000004</c:v>
                </c:pt>
                <c:pt idx="582">
                  <c:v>0.66600000000000004</c:v>
                </c:pt>
                <c:pt idx="583">
                  <c:v>0.66700000000000004</c:v>
                </c:pt>
                <c:pt idx="584">
                  <c:v>0.66800000000000004</c:v>
                </c:pt>
                <c:pt idx="585">
                  <c:v>0.66900000000000004</c:v>
                </c:pt>
                <c:pt idx="586">
                  <c:v>0.67</c:v>
                </c:pt>
                <c:pt idx="587">
                  <c:v>0.67100000000000004</c:v>
                </c:pt>
                <c:pt idx="588">
                  <c:v>0.67200000000000004</c:v>
                </c:pt>
                <c:pt idx="589">
                  <c:v>0.67300000000000004</c:v>
                </c:pt>
                <c:pt idx="590">
                  <c:v>0.67400000000000004</c:v>
                </c:pt>
                <c:pt idx="591">
                  <c:v>0.67500000000000004</c:v>
                </c:pt>
                <c:pt idx="592">
                  <c:v>0.67600000000000005</c:v>
                </c:pt>
                <c:pt idx="593">
                  <c:v>0.67700000000000005</c:v>
                </c:pt>
                <c:pt idx="594">
                  <c:v>0.67800000000000005</c:v>
                </c:pt>
                <c:pt idx="595">
                  <c:v>0.67900000000000005</c:v>
                </c:pt>
                <c:pt idx="596">
                  <c:v>0.68</c:v>
                </c:pt>
                <c:pt idx="597">
                  <c:v>0.68100000000000005</c:v>
                </c:pt>
                <c:pt idx="598">
                  <c:v>0.68200000000000005</c:v>
                </c:pt>
                <c:pt idx="599">
                  <c:v>0.68300000000000005</c:v>
                </c:pt>
                <c:pt idx="600">
                  <c:v>0.68400000000000005</c:v>
                </c:pt>
                <c:pt idx="601">
                  <c:v>0.68500000000000005</c:v>
                </c:pt>
                <c:pt idx="602">
                  <c:v>0.68600000000000005</c:v>
                </c:pt>
                <c:pt idx="603">
                  <c:v>0.68700000000000006</c:v>
                </c:pt>
                <c:pt idx="604">
                  <c:v>0.68799999999999994</c:v>
                </c:pt>
                <c:pt idx="605">
                  <c:v>0.68899999999999995</c:v>
                </c:pt>
                <c:pt idx="606">
                  <c:v>0.69</c:v>
                </c:pt>
                <c:pt idx="607">
                  <c:v>0.69099999999999995</c:v>
                </c:pt>
                <c:pt idx="608">
                  <c:v>0.69199999999999995</c:v>
                </c:pt>
                <c:pt idx="609">
                  <c:v>0.69299999999999995</c:v>
                </c:pt>
                <c:pt idx="610">
                  <c:v>0.69399999999999995</c:v>
                </c:pt>
                <c:pt idx="611">
                  <c:v>0.69499999999999995</c:v>
                </c:pt>
                <c:pt idx="612">
                  <c:v>0.69599999999999995</c:v>
                </c:pt>
                <c:pt idx="613">
                  <c:v>0.69699999999999995</c:v>
                </c:pt>
                <c:pt idx="614">
                  <c:v>0.69799999999999995</c:v>
                </c:pt>
                <c:pt idx="615">
                  <c:v>0.69899999999999995</c:v>
                </c:pt>
                <c:pt idx="616">
                  <c:v>0.7</c:v>
                </c:pt>
                <c:pt idx="617">
                  <c:v>0.70099999999999996</c:v>
                </c:pt>
                <c:pt idx="618">
                  <c:v>0.70199999999999996</c:v>
                </c:pt>
                <c:pt idx="619">
                  <c:v>0.70299999999999996</c:v>
                </c:pt>
                <c:pt idx="620">
                  <c:v>0.70399999999999996</c:v>
                </c:pt>
                <c:pt idx="621">
                  <c:v>0.70499999999999996</c:v>
                </c:pt>
                <c:pt idx="622">
                  <c:v>0.70599999999999996</c:v>
                </c:pt>
                <c:pt idx="623">
                  <c:v>0.70699999999999996</c:v>
                </c:pt>
                <c:pt idx="624">
                  <c:v>0.70799999999999996</c:v>
                </c:pt>
                <c:pt idx="625">
                  <c:v>0.70899999999999996</c:v>
                </c:pt>
                <c:pt idx="626">
                  <c:v>0.71</c:v>
                </c:pt>
                <c:pt idx="627">
                  <c:v>0.71099999999999997</c:v>
                </c:pt>
                <c:pt idx="628">
                  <c:v>0.71199999999999997</c:v>
                </c:pt>
                <c:pt idx="629">
                  <c:v>0.71299999999999997</c:v>
                </c:pt>
                <c:pt idx="630">
                  <c:v>0.71399999999999997</c:v>
                </c:pt>
                <c:pt idx="631">
                  <c:v>0.71499999999999997</c:v>
                </c:pt>
                <c:pt idx="632">
                  <c:v>0.71599999999999997</c:v>
                </c:pt>
                <c:pt idx="633">
                  <c:v>0.71699999999999997</c:v>
                </c:pt>
                <c:pt idx="634">
                  <c:v>0.71799999999999997</c:v>
                </c:pt>
                <c:pt idx="635">
                  <c:v>0.71899999999999997</c:v>
                </c:pt>
                <c:pt idx="636">
                  <c:v>0.72</c:v>
                </c:pt>
                <c:pt idx="637">
                  <c:v>0.72099999999999997</c:v>
                </c:pt>
                <c:pt idx="638">
                  <c:v>0.72199999999999998</c:v>
                </c:pt>
                <c:pt idx="639">
                  <c:v>0.72299999999999998</c:v>
                </c:pt>
                <c:pt idx="640">
                  <c:v>0.72399999999999998</c:v>
                </c:pt>
                <c:pt idx="641">
                  <c:v>0.72499999999999998</c:v>
                </c:pt>
                <c:pt idx="642">
                  <c:v>0.72599999999999998</c:v>
                </c:pt>
                <c:pt idx="643">
                  <c:v>0.72699999999999998</c:v>
                </c:pt>
                <c:pt idx="644">
                  <c:v>0.72799999999999998</c:v>
                </c:pt>
                <c:pt idx="645">
                  <c:v>0.72899999999999998</c:v>
                </c:pt>
                <c:pt idx="646">
                  <c:v>0.73</c:v>
                </c:pt>
                <c:pt idx="647">
                  <c:v>0.73099999999999998</c:v>
                </c:pt>
                <c:pt idx="648">
                  <c:v>0.73199999999999998</c:v>
                </c:pt>
                <c:pt idx="649">
                  <c:v>0.73299999999999998</c:v>
                </c:pt>
                <c:pt idx="650">
                  <c:v>0.73399999999999999</c:v>
                </c:pt>
                <c:pt idx="651">
                  <c:v>0.73499999999999999</c:v>
                </c:pt>
                <c:pt idx="652">
                  <c:v>0.73599999999999999</c:v>
                </c:pt>
                <c:pt idx="653">
                  <c:v>0.73699999999999999</c:v>
                </c:pt>
                <c:pt idx="654">
                  <c:v>0.73799999999999999</c:v>
                </c:pt>
                <c:pt idx="655">
                  <c:v>0.73899999999999999</c:v>
                </c:pt>
                <c:pt idx="656">
                  <c:v>0.74</c:v>
                </c:pt>
                <c:pt idx="657">
                  <c:v>0.74099999999999999</c:v>
                </c:pt>
                <c:pt idx="658">
                  <c:v>0.74199999999999999</c:v>
                </c:pt>
                <c:pt idx="659">
                  <c:v>0.74299999999999999</c:v>
                </c:pt>
                <c:pt idx="660">
                  <c:v>0.74399999999999999</c:v>
                </c:pt>
                <c:pt idx="661">
                  <c:v>0.745</c:v>
                </c:pt>
                <c:pt idx="662">
                  <c:v>0.746</c:v>
                </c:pt>
                <c:pt idx="663">
                  <c:v>0.747</c:v>
                </c:pt>
                <c:pt idx="664">
                  <c:v>0.748</c:v>
                </c:pt>
                <c:pt idx="665">
                  <c:v>0.749</c:v>
                </c:pt>
                <c:pt idx="666">
                  <c:v>0.75</c:v>
                </c:pt>
                <c:pt idx="667">
                  <c:v>0.751</c:v>
                </c:pt>
                <c:pt idx="668">
                  <c:v>0.752</c:v>
                </c:pt>
                <c:pt idx="669">
                  <c:v>0.753</c:v>
                </c:pt>
                <c:pt idx="670">
                  <c:v>0.754</c:v>
                </c:pt>
                <c:pt idx="671">
                  <c:v>0.755</c:v>
                </c:pt>
                <c:pt idx="672">
                  <c:v>0.75600000000000001</c:v>
                </c:pt>
                <c:pt idx="673">
                  <c:v>0.75700000000000001</c:v>
                </c:pt>
                <c:pt idx="674">
                  <c:v>0.75800000000000001</c:v>
                </c:pt>
                <c:pt idx="675">
                  <c:v>0.75900000000000001</c:v>
                </c:pt>
                <c:pt idx="676">
                  <c:v>0.76</c:v>
                </c:pt>
                <c:pt idx="677">
                  <c:v>0.76100000000000001</c:v>
                </c:pt>
                <c:pt idx="678">
                  <c:v>0.76200000000000001</c:v>
                </c:pt>
                <c:pt idx="679">
                  <c:v>0.76300000000000001</c:v>
                </c:pt>
                <c:pt idx="680">
                  <c:v>0.76400000000000001</c:v>
                </c:pt>
                <c:pt idx="681">
                  <c:v>0.76500000000000001</c:v>
                </c:pt>
                <c:pt idx="682">
                  <c:v>0.76600000000000001</c:v>
                </c:pt>
                <c:pt idx="683">
                  <c:v>0.76700000000000002</c:v>
                </c:pt>
                <c:pt idx="684">
                  <c:v>0.76800000000000002</c:v>
                </c:pt>
                <c:pt idx="685">
                  <c:v>0.76900000000000002</c:v>
                </c:pt>
                <c:pt idx="686">
                  <c:v>0.77</c:v>
                </c:pt>
                <c:pt idx="687">
                  <c:v>0.77100000000000002</c:v>
                </c:pt>
                <c:pt idx="688">
                  <c:v>0.77200000000000002</c:v>
                </c:pt>
                <c:pt idx="689">
                  <c:v>0.77300000000000002</c:v>
                </c:pt>
                <c:pt idx="690">
                  <c:v>0.77400000000000002</c:v>
                </c:pt>
                <c:pt idx="691">
                  <c:v>0.77500000000000002</c:v>
                </c:pt>
                <c:pt idx="692">
                  <c:v>0.77600000000000002</c:v>
                </c:pt>
                <c:pt idx="693">
                  <c:v>0.77700000000000002</c:v>
                </c:pt>
                <c:pt idx="694">
                  <c:v>0.77800000000000002</c:v>
                </c:pt>
                <c:pt idx="695">
                  <c:v>0.77900000000000003</c:v>
                </c:pt>
                <c:pt idx="696">
                  <c:v>0.78</c:v>
                </c:pt>
                <c:pt idx="697">
                  <c:v>0.78100000000000003</c:v>
                </c:pt>
                <c:pt idx="698">
                  <c:v>0.78200000000000003</c:v>
                </c:pt>
                <c:pt idx="699">
                  <c:v>0.78300000000000003</c:v>
                </c:pt>
                <c:pt idx="700">
                  <c:v>0.78400000000000003</c:v>
                </c:pt>
                <c:pt idx="701">
                  <c:v>0.78500000000000003</c:v>
                </c:pt>
                <c:pt idx="702">
                  <c:v>0.78600000000000003</c:v>
                </c:pt>
                <c:pt idx="703">
                  <c:v>0.78700000000000003</c:v>
                </c:pt>
                <c:pt idx="704">
                  <c:v>0.78800000000000003</c:v>
                </c:pt>
                <c:pt idx="705">
                  <c:v>0.78900000000000003</c:v>
                </c:pt>
                <c:pt idx="706">
                  <c:v>0.79</c:v>
                </c:pt>
                <c:pt idx="707">
                  <c:v>0.79100000000000004</c:v>
                </c:pt>
                <c:pt idx="708">
                  <c:v>0.79200000000000004</c:v>
                </c:pt>
                <c:pt idx="709">
                  <c:v>0.79300000000000004</c:v>
                </c:pt>
                <c:pt idx="710">
                  <c:v>0.79400000000000004</c:v>
                </c:pt>
                <c:pt idx="711">
                  <c:v>0.79500000000000004</c:v>
                </c:pt>
                <c:pt idx="712">
                  <c:v>0.79600000000000004</c:v>
                </c:pt>
                <c:pt idx="713">
                  <c:v>0.79700000000000004</c:v>
                </c:pt>
                <c:pt idx="714">
                  <c:v>0.79800000000000004</c:v>
                </c:pt>
                <c:pt idx="715">
                  <c:v>0.79900000000000004</c:v>
                </c:pt>
                <c:pt idx="716">
                  <c:v>0.8</c:v>
                </c:pt>
                <c:pt idx="717">
                  <c:v>0.80100000000000005</c:v>
                </c:pt>
                <c:pt idx="718">
                  <c:v>0.80200000000000005</c:v>
                </c:pt>
                <c:pt idx="719">
                  <c:v>0.80300000000000005</c:v>
                </c:pt>
                <c:pt idx="720">
                  <c:v>0.80400000000000005</c:v>
                </c:pt>
                <c:pt idx="721">
                  <c:v>0.80500000000000005</c:v>
                </c:pt>
                <c:pt idx="722">
                  <c:v>0.80600000000000005</c:v>
                </c:pt>
                <c:pt idx="723">
                  <c:v>0.80700000000000005</c:v>
                </c:pt>
                <c:pt idx="724">
                  <c:v>0.80800000000000005</c:v>
                </c:pt>
                <c:pt idx="725">
                  <c:v>0.80900000000000005</c:v>
                </c:pt>
                <c:pt idx="726">
                  <c:v>0.81</c:v>
                </c:pt>
                <c:pt idx="727">
                  <c:v>0.81100000000000005</c:v>
                </c:pt>
                <c:pt idx="728">
                  <c:v>0.81200000000000006</c:v>
                </c:pt>
                <c:pt idx="729">
                  <c:v>0.81299999999999994</c:v>
                </c:pt>
                <c:pt idx="730">
                  <c:v>0.81399999999999995</c:v>
                </c:pt>
                <c:pt idx="731">
                  <c:v>0.81499999999999995</c:v>
                </c:pt>
                <c:pt idx="732">
                  <c:v>0.81599999999999995</c:v>
                </c:pt>
                <c:pt idx="733">
                  <c:v>0.81699999999999995</c:v>
                </c:pt>
                <c:pt idx="734">
                  <c:v>0.81799999999999995</c:v>
                </c:pt>
                <c:pt idx="735">
                  <c:v>0.81899999999999995</c:v>
                </c:pt>
                <c:pt idx="736">
                  <c:v>0.82</c:v>
                </c:pt>
                <c:pt idx="737">
                  <c:v>0.82099999999999995</c:v>
                </c:pt>
                <c:pt idx="738">
                  <c:v>0.82199999999999995</c:v>
                </c:pt>
                <c:pt idx="739">
                  <c:v>0.82299999999999995</c:v>
                </c:pt>
                <c:pt idx="740">
                  <c:v>0.82399999999999995</c:v>
                </c:pt>
                <c:pt idx="741">
                  <c:v>0.82499999999999996</c:v>
                </c:pt>
                <c:pt idx="742">
                  <c:v>0.82599999999999996</c:v>
                </c:pt>
                <c:pt idx="743">
                  <c:v>0.82699999999999996</c:v>
                </c:pt>
                <c:pt idx="744">
                  <c:v>0.82799999999999996</c:v>
                </c:pt>
                <c:pt idx="745">
                  <c:v>0.82899999999999996</c:v>
                </c:pt>
                <c:pt idx="746">
                  <c:v>0.83</c:v>
                </c:pt>
                <c:pt idx="747">
                  <c:v>0.83099999999999996</c:v>
                </c:pt>
                <c:pt idx="748">
                  <c:v>0.83199999999999996</c:v>
                </c:pt>
                <c:pt idx="749">
                  <c:v>0.83299999999999996</c:v>
                </c:pt>
                <c:pt idx="750">
                  <c:v>0.83399999999999996</c:v>
                </c:pt>
                <c:pt idx="751">
                  <c:v>0.83499999999999996</c:v>
                </c:pt>
                <c:pt idx="752">
                  <c:v>0.83599999999999997</c:v>
                </c:pt>
                <c:pt idx="753">
                  <c:v>0.83699999999999997</c:v>
                </c:pt>
                <c:pt idx="754">
                  <c:v>0.83799999999999997</c:v>
                </c:pt>
                <c:pt idx="755">
                  <c:v>0.83899999999999997</c:v>
                </c:pt>
                <c:pt idx="756">
                  <c:v>0.84</c:v>
                </c:pt>
                <c:pt idx="757">
                  <c:v>0.84099999999999997</c:v>
                </c:pt>
                <c:pt idx="758">
                  <c:v>0.84199999999999997</c:v>
                </c:pt>
                <c:pt idx="759">
                  <c:v>0.84299999999999997</c:v>
                </c:pt>
                <c:pt idx="760">
                  <c:v>0.84399999999999997</c:v>
                </c:pt>
                <c:pt idx="761">
                  <c:v>0.84499999999999997</c:v>
                </c:pt>
                <c:pt idx="762">
                  <c:v>0.84599999999999997</c:v>
                </c:pt>
                <c:pt idx="763">
                  <c:v>0.84699999999999998</c:v>
                </c:pt>
                <c:pt idx="764">
                  <c:v>0.84799999999999998</c:v>
                </c:pt>
                <c:pt idx="765">
                  <c:v>0.84899999999999998</c:v>
                </c:pt>
                <c:pt idx="766">
                  <c:v>0.85</c:v>
                </c:pt>
                <c:pt idx="767">
                  <c:v>0.85099999999999998</c:v>
                </c:pt>
                <c:pt idx="768">
                  <c:v>0.85199999999999998</c:v>
                </c:pt>
                <c:pt idx="769">
                  <c:v>0.85299999999999998</c:v>
                </c:pt>
                <c:pt idx="770">
                  <c:v>0.85399999999999998</c:v>
                </c:pt>
                <c:pt idx="771">
                  <c:v>0.85499999999999998</c:v>
                </c:pt>
                <c:pt idx="772">
                  <c:v>0.85599999999999998</c:v>
                </c:pt>
                <c:pt idx="773">
                  <c:v>0.85699999999999998</c:v>
                </c:pt>
                <c:pt idx="774">
                  <c:v>0.85799999999999998</c:v>
                </c:pt>
                <c:pt idx="775">
                  <c:v>0.85899999999999999</c:v>
                </c:pt>
                <c:pt idx="776">
                  <c:v>0.86</c:v>
                </c:pt>
                <c:pt idx="777">
                  <c:v>0.86099999999999999</c:v>
                </c:pt>
                <c:pt idx="778">
                  <c:v>0.86199999999999999</c:v>
                </c:pt>
                <c:pt idx="779">
                  <c:v>0.86299999999999999</c:v>
                </c:pt>
                <c:pt idx="780">
                  <c:v>0.86399999999999999</c:v>
                </c:pt>
                <c:pt idx="781">
                  <c:v>0.86499999999999999</c:v>
                </c:pt>
                <c:pt idx="782">
                  <c:v>0.86599999999999999</c:v>
                </c:pt>
                <c:pt idx="783">
                  <c:v>0.86699999999999999</c:v>
                </c:pt>
                <c:pt idx="784">
                  <c:v>0.86799999999999999</c:v>
                </c:pt>
                <c:pt idx="785">
                  <c:v>0.86899999999999999</c:v>
                </c:pt>
                <c:pt idx="786">
                  <c:v>0.87</c:v>
                </c:pt>
                <c:pt idx="787">
                  <c:v>0.871</c:v>
                </c:pt>
                <c:pt idx="788">
                  <c:v>0.872</c:v>
                </c:pt>
                <c:pt idx="789">
                  <c:v>0.873</c:v>
                </c:pt>
                <c:pt idx="790">
                  <c:v>0.874</c:v>
                </c:pt>
                <c:pt idx="791">
                  <c:v>0.875</c:v>
                </c:pt>
                <c:pt idx="792">
                  <c:v>0.876</c:v>
                </c:pt>
                <c:pt idx="793">
                  <c:v>0.877</c:v>
                </c:pt>
                <c:pt idx="794">
                  <c:v>0.878</c:v>
                </c:pt>
                <c:pt idx="795">
                  <c:v>0.879</c:v>
                </c:pt>
                <c:pt idx="796">
                  <c:v>0.88</c:v>
                </c:pt>
                <c:pt idx="797">
                  <c:v>0.88100000000000001</c:v>
                </c:pt>
                <c:pt idx="798">
                  <c:v>0.88200000000000001</c:v>
                </c:pt>
                <c:pt idx="799">
                  <c:v>0.88300000000000001</c:v>
                </c:pt>
                <c:pt idx="800">
                  <c:v>0.88400000000000001</c:v>
                </c:pt>
                <c:pt idx="801">
                  <c:v>0.88500000000000001</c:v>
                </c:pt>
                <c:pt idx="802">
                  <c:v>0.88600000000000001</c:v>
                </c:pt>
                <c:pt idx="803">
                  <c:v>0.88700000000000001</c:v>
                </c:pt>
                <c:pt idx="804">
                  <c:v>0.88800000000000001</c:v>
                </c:pt>
                <c:pt idx="805">
                  <c:v>0.88900000000000001</c:v>
                </c:pt>
                <c:pt idx="806">
                  <c:v>0.89</c:v>
                </c:pt>
                <c:pt idx="807">
                  <c:v>0.89100000000000001</c:v>
                </c:pt>
                <c:pt idx="808">
                  <c:v>0.89200000000000002</c:v>
                </c:pt>
                <c:pt idx="809">
                  <c:v>0.89300000000000002</c:v>
                </c:pt>
                <c:pt idx="810">
                  <c:v>0.89400000000000002</c:v>
                </c:pt>
                <c:pt idx="811">
                  <c:v>0.89500000000000002</c:v>
                </c:pt>
                <c:pt idx="812">
                  <c:v>0.89600000000000002</c:v>
                </c:pt>
                <c:pt idx="813">
                  <c:v>0.89700000000000002</c:v>
                </c:pt>
                <c:pt idx="814">
                  <c:v>0.89800000000000002</c:v>
                </c:pt>
                <c:pt idx="815">
                  <c:v>0.89900000000000002</c:v>
                </c:pt>
                <c:pt idx="816">
                  <c:v>0.9</c:v>
                </c:pt>
                <c:pt idx="817">
                  <c:v>0.90100000000000002</c:v>
                </c:pt>
                <c:pt idx="818">
                  <c:v>0.90200000000000002</c:v>
                </c:pt>
                <c:pt idx="819">
                  <c:v>0.90300000000000002</c:v>
                </c:pt>
                <c:pt idx="820">
                  <c:v>0.90400000000000003</c:v>
                </c:pt>
                <c:pt idx="821">
                  <c:v>0.90500000000000003</c:v>
                </c:pt>
                <c:pt idx="822">
                  <c:v>0.90600000000000003</c:v>
                </c:pt>
                <c:pt idx="823">
                  <c:v>0.90700000000000003</c:v>
                </c:pt>
                <c:pt idx="824">
                  <c:v>0.90800000000000003</c:v>
                </c:pt>
                <c:pt idx="825">
                  <c:v>0.90900000000000003</c:v>
                </c:pt>
                <c:pt idx="826">
                  <c:v>0.91</c:v>
                </c:pt>
                <c:pt idx="827">
                  <c:v>0.91100000000000003</c:v>
                </c:pt>
                <c:pt idx="828">
                  <c:v>0.91200000000000003</c:v>
                </c:pt>
                <c:pt idx="829">
                  <c:v>0.91300000000000003</c:v>
                </c:pt>
                <c:pt idx="830">
                  <c:v>0.91400000000000003</c:v>
                </c:pt>
                <c:pt idx="831">
                  <c:v>0.91500000000000004</c:v>
                </c:pt>
                <c:pt idx="832">
                  <c:v>0.91600000000000004</c:v>
                </c:pt>
                <c:pt idx="833">
                  <c:v>0.91700000000000004</c:v>
                </c:pt>
              </c:numCache>
            </c:numRef>
          </c:xVal>
          <c:yVal>
            <c:numRef>
              <c:f>Simmetrik_qrafik!$D$4:$D$837</c:f>
              <c:numCache>
                <c:formatCode>0.000</c:formatCode>
                <c:ptCount val="83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pt idx="60">
                  <c:v>0</c:v>
                </c:pt>
                <c:pt idx="61">
                  <c:v>0</c:v>
                </c:pt>
                <c:pt idx="62">
                  <c:v>0</c:v>
                </c:pt>
                <c:pt idx="63">
                  <c:v>0</c:v>
                </c:pt>
                <c:pt idx="64">
                  <c:v>0</c:v>
                </c:pt>
                <c:pt idx="65">
                  <c:v>0</c:v>
                </c:pt>
                <c:pt idx="66">
                  <c:v>0</c:v>
                </c:pt>
                <c:pt idx="67">
                  <c:v>0</c:v>
                </c:pt>
                <c:pt idx="68">
                  <c:v>0</c:v>
                </c:pt>
                <c:pt idx="69">
                  <c:v>0</c:v>
                </c:pt>
                <c:pt idx="70">
                  <c:v>0</c:v>
                </c:pt>
                <c:pt idx="71">
                  <c:v>0</c:v>
                </c:pt>
                <c:pt idx="72">
                  <c:v>0</c:v>
                </c:pt>
                <c:pt idx="73">
                  <c:v>0</c:v>
                </c:pt>
                <c:pt idx="74">
                  <c:v>0</c:v>
                </c:pt>
                <c:pt idx="75">
                  <c:v>0</c:v>
                </c:pt>
                <c:pt idx="76">
                  <c:v>0</c:v>
                </c:pt>
                <c:pt idx="77">
                  <c:v>0</c:v>
                </c:pt>
                <c:pt idx="78">
                  <c:v>0</c:v>
                </c:pt>
                <c:pt idx="79">
                  <c:v>0</c:v>
                </c:pt>
                <c:pt idx="80">
                  <c:v>0</c:v>
                </c:pt>
                <c:pt idx="81">
                  <c:v>0</c:v>
                </c:pt>
                <c:pt idx="82">
                  <c:v>0</c:v>
                </c:pt>
                <c:pt idx="83">
                  <c:v>0</c:v>
                </c:pt>
                <c:pt idx="84">
                  <c:v>0</c:v>
                </c:pt>
                <c:pt idx="85">
                  <c:v>0</c:v>
                </c:pt>
                <c:pt idx="86">
                  <c:v>0</c:v>
                </c:pt>
                <c:pt idx="87">
                  <c:v>0</c:v>
                </c:pt>
                <c:pt idx="88">
                  <c:v>0</c:v>
                </c:pt>
                <c:pt idx="89">
                  <c:v>0</c:v>
                </c:pt>
                <c:pt idx="90">
                  <c:v>0</c:v>
                </c:pt>
                <c:pt idx="91">
                  <c:v>0</c:v>
                </c:pt>
                <c:pt idx="92">
                  <c:v>0</c:v>
                </c:pt>
                <c:pt idx="93">
                  <c:v>0</c:v>
                </c:pt>
                <c:pt idx="94">
                  <c:v>0</c:v>
                </c:pt>
                <c:pt idx="95">
                  <c:v>0</c:v>
                </c:pt>
                <c:pt idx="96">
                  <c:v>0</c:v>
                </c:pt>
                <c:pt idx="97">
                  <c:v>0</c:v>
                </c:pt>
                <c:pt idx="98">
                  <c:v>0</c:v>
                </c:pt>
                <c:pt idx="99">
                  <c:v>0</c:v>
                </c:pt>
                <c:pt idx="100">
                  <c:v>0</c:v>
                </c:pt>
                <c:pt idx="101">
                  <c:v>0</c:v>
                </c:pt>
                <c:pt idx="102">
                  <c:v>0</c:v>
                </c:pt>
                <c:pt idx="103">
                  <c:v>0</c:v>
                </c:pt>
                <c:pt idx="104">
                  <c:v>0</c:v>
                </c:pt>
                <c:pt idx="105">
                  <c:v>0</c:v>
                </c:pt>
                <c:pt idx="106">
                  <c:v>0</c:v>
                </c:pt>
                <c:pt idx="107">
                  <c:v>0</c:v>
                </c:pt>
                <c:pt idx="108">
                  <c:v>0</c:v>
                </c:pt>
                <c:pt idx="109">
                  <c:v>0</c:v>
                </c:pt>
                <c:pt idx="110">
                  <c:v>0</c:v>
                </c:pt>
                <c:pt idx="111">
                  <c:v>0</c:v>
                </c:pt>
                <c:pt idx="112">
                  <c:v>0</c:v>
                </c:pt>
                <c:pt idx="113">
                  <c:v>0</c:v>
                </c:pt>
                <c:pt idx="114">
                  <c:v>0</c:v>
                </c:pt>
                <c:pt idx="115">
                  <c:v>0</c:v>
                </c:pt>
                <c:pt idx="116">
                  <c:v>0</c:v>
                </c:pt>
                <c:pt idx="117">
                  <c:v>0</c:v>
                </c:pt>
                <c:pt idx="118">
                  <c:v>0</c:v>
                </c:pt>
                <c:pt idx="119">
                  <c:v>0</c:v>
                </c:pt>
                <c:pt idx="120">
                  <c:v>0</c:v>
                </c:pt>
                <c:pt idx="121">
                  <c:v>0</c:v>
                </c:pt>
                <c:pt idx="122">
                  <c:v>0</c:v>
                </c:pt>
                <c:pt idx="123">
                  <c:v>0</c:v>
                </c:pt>
                <c:pt idx="124">
                  <c:v>0</c:v>
                </c:pt>
                <c:pt idx="125">
                  <c:v>0</c:v>
                </c:pt>
                <c:pt idx="126">
                  <c:v>0</c:v>
                </c:pt>
                <c:pt idx="127">
                  <c:v>0</c:v>
                </c:pt>
                <c:pt idx="128">
                  <c:v>0</c:v>
                </c:pt>
                <c:pt idx="129">
                  <c:v>0</c:v>
                </c:pt>
                <c:pt idx="130">
                  <c:v>0</c:v>
                </c:pt>
                <c:pt idx="131">
                  <c:v>0</c:v>
                </c:pt>
                <c:pt idx="132">
                  <c:v>0</c:v>
                </c:pt>
                <c:pt idx="133">
                  <c:v>0</c:v>
                </c:pt>
                <c:pt idx="134">
                  <c:v>0</c:v>
                </c:pt>
                <c:pt idx="135">
                  <c:v>0</c:v>
                </c:pt>
                <c:pt idx="136">
                  <c:v>0</c:v>
                </c:pt>
                <c:pt idx="137">
                  <c:v>0</c:v>
                </c:pt>
                <c:pt idx="138">
                  <c:v>0</c:v>
                </c:pt>
                <c:pt idx="139">
                  <c:v>0</c:v>
                </c:pt>
                <c:pt idx="140">
                  <c:v>0</c:v>
                </c:pt>
                <c:pt idx="141">
                  <c:v>0</c:v>
                </c:pt>
                <c:pt idx="142">
                  <c:v>0</c:v>
                </c:pt>
                <c:pt idx="143">
                  <c:v>0</c:v>
                </c:pt>
                <c:pt idx="144">
                  <c:v>0</c:v>
                </c:pt>
                <c:pt idx="145">
                  <c:v>0</c:v>
                </c:pt>
                <c:pt idx="146">
                  <c:v>0</c:v>
                </c:pt>
                <c:pt idx="147">
                  <c:v>0</c:v>
                </c:pt>
                <c:pt idx="148">
                  <c:v>0</c:v>
                </c:pt>
                <c:pt idx="149">
                  <c:v>0</c:v>
                </c:pt>
                <c:pt idx="150">
                  <c:v>0</c:v>
                </c:pt>
                <c:pt idx="151">
                  <c:v>0</c:v>
                </c:pt>
                <c:pt idx="152">
                  <c:v>0</c:v>
                </c:pt>
                <c:pt idx="153">
                  <c:v>0</c:v>
                </c:pt>
                <c:pt idx="154">
                  <c:v>0</c:v>
                </c:pt>
                <c:pt idx="155">
                  <c:v>0</c:v>
                </c:pt>
                <c:pt idx="156">
                  <c:v>0</c:v>
                </c:pt>
                <c:pt idx="157">
                  <c:v>0</c:v>
                </c:pt>
                <c:pt idx="158">
                  <c:v>0</c:v>
                </c:pt>
                <c:pt idx="159">
                  <c:v>0</c:v>
                </c:pt>
                <c:pt idx="160">
                  <c:v>0</c:v>
                </c:pt>
                <c:pt idx="161">
                  <c:v>0</c:v>
                </c:pt>
                <c:pt idx="162">
                  <c:v>0</c:v>
                </c:pt>
                <c:pt idx="163">
                  <c:v>0</c:v>
                </c:pt>
                <c:pt idx="164">
                  <c:v>0</c:v>
                </c:pt>
                <c:pt idx="165">
                  <c:v>0</c:v>
                </c:pt>
                <c:pt idx="166">
                  <c:v>0</c:v>
                </c:pt>
                <c:pt idx="167">
                  <c:v>0</c:v>
                </c:pt>
                <c:pt idx="168">
                  <c:v>0</c:v>
                </c:pt>
                <c:pt idx="169">
                  <c:v>0</c:v>
                </c:pt>
                <c:pt idx="170">
                  <c:v>0</c:v>
                </c:pt>
                <c:pt idx="171">
                  <c:v>0</c:v>
                </c:pt>
                <c:pt idx="172">
                  <c:v>0</c:v>
                </c:pt>
                <c:pt idx="173">
                  <c:v>0</c:v>
                </c:pt>
                <c:pt idx="174">
                  <c:v>0</c:v>
                </c:pt>
                <c:pt idx="175">
                  <c:v>0</c:v>
                </c:pt>
                <c:pt idx="176">
                  <c:v>0</c:v>
                </c:pt>
                <c:pt idx="177">
                  <c:v>0</c:v>
                </c:pt>
                <c:pt idx="178">
                  <c:v>0</c:v>
                </c:pt>
                <c:pt idx="179">
                  <c:v>0</c:v>
                </c:pt>
                <c:pt idx="180">
                  <c:v>0</c:v>
                </c:pt>
                <c:pt idx="181">
                  <c:v>0</c:v>
                </c:pt>
                <c:pt idx="182">
                  <c:v>0</c:v>
                </c:pt>
                <c:pt idx="183">
                  <c:v>0</c:v>
                </c:pt>
                <c:pt idx="184">
                  <c:v>0</c:v>
                </c:pt>
                <c:pt idx="185">
                  <c:v>0</c:v>
                </c:pt>
                <c:pt idx="186">
                  <c:v>0</c:v>
                </c:pt>
                <c:pt idx="187">
                  <c:v>0</c:v>
                </c:pt>
                <c:pt idx="188">
                  <c:v>0</c:v>
                </c:pt>
                <c:pt idx="189">
                  <c:v>0</c:v>
                </c:pt>
                <c:pt idx="190">
                  <c:v>0</c:v>
                </c:pt>
                <c:pt idx="191">
                  <c:v>0</c:v>
                </c:pt>
                <c:pt idx="192">
                  <c:v>0</c:v>
                </c:pt>
                <c:pt idx="193">
                  <c:v>0</c:v>
                </c:pt>
                <c:pt idx="194">
                  <c:v>0</c:v>
                </c:pt>
                <c:pt idx="195">
                  <c:v>0</c:v>
                </c:pt>
                <c:pt idx="196">
                  <c:v>0</c:v>
                </c:pt>
                <c:pt idx="197">
                  <c:v>0</c:v>
                </c:pt>
                <c:pt idx="198">
                  <c:v>0</c:v>
                </c:pt>
                <c:pt idx="199">
                  <c:v>0</c:v>
                </c:pt>
                <c:pt idx="200">
                  <c:v>0</c:v>
                </c:pt>
                <c:pt idx="201">
                  <c:v>0</c:v>
                </c:pt>
                <c:pt idx="202">
                  <c:v>0</c:v>
                </c:pt>
                <c:pt idx="203">
                  <c:v>0</c:v>
                </c:pt>
                <c:pt idx="204">
                  <c:v>0</c:v>
                </c:pt>
                <c:pt idx="205">
                  <c:v>0</c:v>
                </c:pt>
                <c:pt idx="206">
                  <c:v>0</c:v>
                </c:pt>
                <c:pt idx="207">
                  <c:v>0</c:v>
                </c:pt>
                <c:pt idx="208">
                  <c:v>0</c:v>
                </c:pt>
                <c:pt idx="209">
                  <c:v>0</c:v>
                </c:pt>
                <c:pt idx="210">
                  <c:v>0</c:v>
                </c:pt>
                <c:pt idx="211">
                  <c:v>0</c:v>
                </c:pt>
                <c:pt idx="212">
                  <c:v>0</c:v>
                </c:pt>
                <c:pt idx="213">
                  <c:v>0</c:v>
                </c:pt>
                <c:pt idx="214">
                  <c:v>0</c:v>
                </c:pt>
                <c:pt idx="215">
                  <c:v>0</c:v>
                </c:pt>
                <c:pt idx="216">
                  <c:v>0</c:v>
                </c:pt>
                <c:pt idx="217">
                  <c:v>0</c:v>
                </c:pt>
                <c:pt idx="218">
                  <c:v>0</c:v>
                </c:pt>
                <c:pt idx="219">
                  <c:v>0</c:v>
                </c:pt>
                <c:pt idx="220">
                  <c:v>0</c:v>
                </c:pt>
                <c:pt idx="221">
                  <c:v>0</c:v>
                </c:pt>
                <c:pt idx="222">
                  <c:v>0</c:v>
                </c:pt>
                <c:pt idx="223">
                  <c:v>0</c:v>
                </c:pt>
                <c:pt idx="224">
                  <c:v>0</c:v>
                </c:pt>
                <c:pt idx="225">
                  <c:v>0</c:v>
                </c:pt>
                <c:pt idx="226">
                  <c:v>0</c:v>
                </c:pt>
                <c:pt idx="227">
                  <c:v>0</c:v>
                </c:pt>
                <c:pt idx="228">
                  <c:v>0</c:v>
                </c:pt>
                <c:pt idx="229">
                  <c:v>0</c:v>
                </c:pt>
                <c:pt idx="230">
                  <c:v>0</c:v>
                </c:pt>
                <c:pt idx="231">
                  <c:v>0</c:v>
                </c:pt>
                <c:pt idx="232">
                  <c:v>0</c:v>
                </c:pt>
                <c:pt idx="233">
                  <c:v>0</c:v>
                </c:pt>
                <c:pt idx="234">
                  <c:v>0</c:v>
                </c:pt>
                <c:pt idx="235">
                  <c:v>0</c:v>
                </c:pt>
                <c:pt idx="236">
                  <c:v>0</c:v>
                </c:pt>
                <c:pt idx="237">
                  <c:v>0</c:v>
                </c:pt>
                <c:pt idx="238">
                  <c:v>0</c:v>
                </c:pt>
                <c:pt idx="239">
                  <c:v>0</c:v>
                </c:pt>
                <c:pt idx="240">
                  <c:v>0</c:v>
                </c:pt>
                <c:pt idx="241">
                  <c:v>0</c:v>
                </c:pt>
                <c:pt idx="242">
                  <c:v>0</c:v>
                </c:pt>
                <c:pt idx="243">
                  <c:v>0</c:v>
                </c:pt>
                <c:pt idx="244">
                  <c:v>0</c:v>
                </c:pt>
                <c:pt idx="245">
                  <c:v>0</c:v>
                </c:pt>
                <c:pt idx="246">
                  <c:v>0</c:v>
                </c:pt>
                <c:pt idx="247">
                  <c:v>0</c:v>
                </c:pt>
                <c:pt idx="248">
                  <c:v>0</c:v>
                </c:pt>
                <c:pt idx="249">
                  <c:v>0</c:v>
                </c:pt>
                <c:pt idx="250">
                  <c:v>0</c:v>
                </c:pt>
                <c:pt idx="251">
                  <c:v>0</c:v>
                </c:pt>
                <c:pt idx="252">
                  <c:v>0</c:v>
                </c:pt>
                <c:pt idx="253">
                  <c:v>0</c:v>
                </c:pt>
                <c:pt idx="254">
                  <c:v>0</c:v>
                </c:pt>
                <c:pt idx="255">
                  <c:v>0</c:v>
                </c:pt>
                <c:pt idx="256">
                  <c:v>0</c:v>
                </c:pt>
                <c:pt idx="257">
                  <c:v>0</c:v>
                </c:pt>
                <c:pt idx="258">
                  <c:v>0</c:v>
                </c:pt>
                <c:pt idx="259">
                  <c:v>0</c:v>
                </c:pt>
                <c:pt idx="260">
                  <c:v>0</c:v>
                </c:pt>
                <c:pt idx="261">
                  <c:v>0</c:v>
                </c:pt>
                <c:pt idx="262">
                  <c:v>0</c:v>
                </c:pt>
                <c:pt idx="263">
                  <c:v>9.5999999999999992E-3</c:v>
                </c:pt>
                <c:pt idx="264">
                  <c:v>1.9199999999999998E-2</c:v>
                </c:pt>
                <c:pt idx="265">
                  <c:v>2.8799999999999999E-2</c:v>
                </c:pt>
                <c:pt idx="266">
                  <c:v>3.85E-2</c:v>
                </c:pt>
                <c:pt idx="267">
                  <c:v>4.8099999999999997E-2</c:v>
                </c:pt>
                <c:pt idx="268">
                  <c:v>5.7700000000000001E-2</c:v>
                </c:pt>
                <c:pt idx="269">
                  <c:v>6.7299999999999999E-2</c:v>
                </c:pt>
                <c:pt idx="270">
                  <c:v>7.6899999999999996E-2</c:v>
                </c:pt>
                <c:pt idx="271">
                  <c:v>8.6499999999999994E-2</c:v>
                </c:pt>
                <c:pt idx="272">
                  <c:v>9.6199999999999994E-2</c:v>
                </c:pt>
                <c:pt idx="273">
                  <c:v>0.10580000000000001</c:v>
                </c:pt>
                <c:pt idx="274">
                  <c:v>0.1154</c:v>
                </c:pt>
                <c:pt idx="275">
                  <c:v>0.125</c:v>
                </c:pt>
                <c:pt idx="276">
                  <c:v>0.1346</c:v>
                </c:pt>
                <c:pt idx="277">
                  <c:v>0.14419999999999999</c:v>
                </c:pt>
                <c:pt idx="278">
                  <c:v>0.15379999999999999</c:v>
                </c:pt>
                <c:pt idx="279">
                  <c:v>0.16350000000000001</c:v>
                </c:pt>
                <c:pt idx="280">
                  <c:v>0.1731</c:v>
                </c:pt>
                <c:pt idx="281">
                  <c:v>0.1827</c:v>
                </c:pt>
                <c:pt idx="282">
                  <c:v>0.1923</c:v>
                </c:pt>
                <c:pt idx="283">
                  <c:v>0.2019</c:v>
                </c:pt>
                <c:pt idx="284">
                  <c:v>0.21149999999999999</c:v>
                </c:pt>
                <c:pt idx="285">
                  <c:v>0.22120000000000001</c:v>
                </c:pt>
                <c:pt idx="286">
                  <c:v>0.23080000000000001</c:v>
                </c:pt>
                <c:pt idx="287">
                  <c:v>0.2404</c:v>
                </c:pt>
                <c:pt idx="288">
                  <c:v>0.25</c:v>
                </c:pt>
                <c:pt idx="289">
                  <c:v>0.2596</c:v>
                </c:pt>
                <c:pt idx="290">
                  <c:v>0.26919999999999999</c:v>
                </c:pt>
                <c:pt idx="291">
                  <c:v>0.27879999999999999</c:v>
                </c:pt>
                <c:pt idx="292">
                  <c:v>0.28849999999999998</c:v>
                </c:pt>
                <c:pt idx="293">
                  <c:v>0.29809999999999998</c:v>
                </c:pt>
                <c:pt idx="294">
                  <c:v>0.30769999999999997</c:v>
                </c:pt>
                <c:pt idx="295">
                  <c:v>0.31730000000000003</c:v>
                </c:pt>
                <c:pt idx="296">
                  <c:v>0.32690000000000002</c:v>
                </c:pt>
                <c:pt idx="297">
                  <c:v>0.33650000000000002</c:v>
                </c:pt>
                <c:pt idx="298">
                  <c:v>0.34620000000000001</c:v>
                </c:pt>
                <c:pt idx="299">
                  <c:v>0.35580000000000001</c:v>
                </c:pt>
                <c:pt idx="300">
                  <c:v>0.3654</c:v>
                </c:pt>
                <c:pt idx="301">
                  <c:v>0.375</c:v>
                </c:pt>
                <c:pt idx="302">
                  <c:v>0.3846</c:v>
                </c:pt>
                <c:pt idx="303">
                  <c:v>0.39419999999999999</c:v>
                </c:pt>
                <c:pt idx="304">
                  <c:v>0.40379999999999999</c:v>
                </c:pt>
                <c:pt idx="305">
                  <c:v>0.41349999999999998</c:v>
                </c:pt>
                <c:pt idx="306">
                  <c:v>0.42309999999999998</c:v>
                </c:pt>
                <c:pt idx="307">
                  <c:v>0.43269999999999997</c:v>
                </c:pt>
                <c:pt idx="308">
                  <c:v>0.44230000000000003</c:v>
                </c:pt>
                <c:pt idx="309">
                  <c:v>0.45190000000000002</c:v>
                </c:pt>
                <c:pt idx="310">
                  <c:v>0.46150000000000002</c:v>
                </c:pt>
                <c:pt idx="311">
                  <c:v>0.47120000000000001</c:v>
                </c:pt>
                <c:pt idx="312">
                  <c:v>0.48080000000000001</c:v>
                </c:pt>
                <c:pt idx="313">
                  <c:v>0.4904</c:v>
                </c:pt>
                <c:pt idx="314">
                  <c:v>0.5</c:v>
                </c:pt>
                <c:pt idx="315">
                  <c:v>0.50960000000000005</c:v>
                </c:pt>
                <c:pt idx="316">
                  <c:v>0.51919999999999999</c:v>
                </c:pt>
                <c:pt idx="317">
                  <c:v>0.52880000000000005</c:v>
                </c:pt>
                <c:pt idx="318">
                  <c:v>0.53849999999999998</c:v>
                </c:pt>
                <c:pt idx="319">
                  <c:v>0.54810000000000003</c:v>
                </c:pt>
                <c:pt idx="320">
                  <c:v>0.55769999999999997</c:v>
                </c:pt>
                <c:pt idx="321">
                  <c:v>0.56730000000000003</c:v>
                </c:pt>
                <c:pt idx="322">
                  <c:v>0.57689999999999997</c:v>
                </c:pt>
                <c:pt idx="323">
                  <c:v>0.58650000000000002</c:v>
                </c:pt>
                <c:pt idx="324">
                  <c:v>0.59619999999999995</c:v>
                </c:pt>
                <c:pt idx="325">
                  <c:v>0.60580000000000001</c:v>
                </c:pt>
                <c:pt idx="326">
                  <c:v>0.61539999999999995</c:v>
                </c:pt>
                <c:pt idx="327">
                  <c:v>0.625</c:v>
                </c:pt>
                <c:pt idx="328">
                  <c:v>0.63460000000000005</c:v>
                </c:pt>
                <c:pt idx="329">
                  <c:v>0.64419999999999999</c:v>
                </c:pt>
                <c:pt idx="330">
                  <c:v>0.65380000000000005</c:v>
                </c:pt>
                <c:pt idx="331">
                  <c:v>0.66349999999999998</c:v>
                </c:pt>
                <c:pt idx="332">
                  <c:v>0.67310000000000003</c:v>
                </c:pt>
                <c:pt idx="333">
                  <c:v>0.68269999999999997</c:v>
                </c:pt>
                <c:pt idx="334">
                  <c:v>0.69230000000000003</c:v>
                </c:pt>
                <c:pt idx="335">
                  <c:v>0.70189999999999997</c:v>
                </c:pt>
                <c:pt idx="336">
                  <c:v>0.71150000000000002</c:v>
                </c:pt>
                <c:pt idx="337">
                  <c:v>0.72119999999999995</c:v>
                </c:pt>
                <c:pt idx="338">
                  <c:v>0.73080000000000001</c:v>
                </c:pt>
                <c:pt idx="339">
                  <c:v>0.74039999999999995</c:v>
                </c:pt>
                <c:pt idx="340">
                  <c:v>0.75</c:v>
                </c:pt>
                <c:pt idx="341">
                  <c:v>0.75960000000000005</c:v>
                </c:pt>
                <c:pt idx="342">
                  <c:v>0.76919999999999999</c:v>
                </c:pt>
                <c:pt idx="343">
                  <c:v>0.77880000000000005</c:v>
                </c:pt>
                <c:pt idx="344">
                  <c:v>0.78849999999999998</c:v>
                </c:pt>
                <c:pt idx="345">
                  <c:v>0.79810000000000003</c:v>
                </c:pt>
                <c:pt idx="346">
                  <c:v>0.80769999999999997</c:v>
                </c:pt>
                <c:pt idx="347">
                  <c:v>0.81730000000000003</c:v>
                </c:pt>
                <c:pt idx="348">
                  <c:v>0.82689999999999997</c:v>
                </c:pt>
                <c:pt idx="349">
                  <c:v>0.83650000000000002</c:v>
                </c:pt>
                <c:pt idx="350">
                  <c:v>0.84619999999999995</c:v>
                </c:pt>
                <c:pt idx="351">
                  <c:v>0.85580000000000001</c:v>
                </c:pt>
                <c:pt idx="352">
                  <c:v>0.86539999999999995</c:v>
                </c:pt>
                <c:pt idx="353">
                  <c:v>0.875</c:v>
                </c:pt>
                <c:pt idx="354">
                  <c:v>0.88460000000000005</c:v>
                </c:pt>
                <c:pt idx="355">
                  <c:v>0.89419999999999999</c:v>
                </c:pt>
                <c:pt idx="356">
                  <c:v>0.90380000000000005</c:v>
                </c:pt>
                <c:pt idx="357">
                  <c:v>0.91349999999999998</c:v>
                </c:pt>
                <c:pt idx="358">
                  <c:v>0.92310000000000003</c:v>
                </c:pt>
                <c:pt idx="359">
                  <c:v>0.93269999999999997</c:v>
                </c:pt>
                <c:pt idx="360">
                  <c:v>0.94230000000000003</c:v>
                </c:pt>
                <c:pt idx="361">
                  <c:v>0.95189999999999997</c:v>
                </c:pt>
                <c:pt idx="362">
                  <c:v>0.96150000000000002</c:v>
                </c:pt>
                <c:pt idx="363">
                  <c:v>0.97119999999999995</c:v>
                </c:pt>
                <c:pt idx="364">
                  <c:v>0.98080000000000001</c:v>
                </c:pt>
                <c:pt idx="365">
                  <c:v>0.99039999999999995</c:v>
                </c:pt>
                <c:pt idx="366">
                  <c:v>1</c:v>
                </c:pt>
                <c:pt idx="367">
                  <c:v>1</c:v>
                </c:pt>
                <c:pt idx="368">
                  <c:v>1</c:v>
                </c:pt>
                <c:pt idx="369">
                  <c:v>1</c:v>
                </c:pt>
                <c:pt idx="370">
                  <c:v>1</c:v>
                </c:pt>
                <c:pt idx="371">
                  <c:v>1</c:v>
                </c:pt>
                <c:pt idx="372">
                  <c:v>1</c:v>
                </c:pt>
                <c:pt idx="373">
                  <c:v>1</c:v>
                </c:pt>
                <c:pt idx="374">
                  <c:v>1</c:v>
                </c:pt>
                <c:pt idx="375">
                  <c:v>1</c:v>
                </c:pt>
                <c:pt idx="376">
                  <c:v>1</c:v>
                </c:pt>
                <c:pt idx="377">
                  <c:v>1</c:v>
                </c:pt>
                <c:pt idx="378">
                  <c:v>1</c:v>
                </c:pt>
                <c:pt idx="379">
                  <c:v>1</c:v>
                </c:pt>
                <c:pt idx="380">
                  <c:v>1</c:v>
                </c:pt>
                <c:pt idx="381">
                  <c:v>1</c:v>
                </c:pt>
                <c:pt idx="382">
                  <c:v>1</c:v>
                </c:pt>
                <c:pt idx="383">
                  <c:v>1</c:v>
                </c:pt>
                <c:pt idx="384">
                  <c:v>1</c:v>
                </c:pt>
                <c:pt idx="385">
                  <c:v>1</c:v>
                </c:pt>
                <c:pt idx="386">
                  <c:v>1</c:v>
                </c:pt>
                <c:pt idx="387">
                  <c:v>1</c:v>
                </c:pt>
                <c:pt idx="388">
                  <c:v>1</c:v>
                </c:pt>
                <c:pt idx="389">
                  <c:v>1</c:v>
                </c:pt>
                <c:pt idx="390">
                  <c:v>1</c:v>
                </c:pt>
                <c:pt idx="391">
                  <c:v>1</c:v>
                </c:pt>
                <c:pt idx="392">
                  <c:v>1</c:v>
                </c:pt>
                <c:pt idx="393">
                  <c:v>1</c:v>
                </c:pt>
                <c:pt idx="394">
                  <c:v>1</c:v>
                </c:pt>
                <c:pt idx="395">
                  <c:v>1</c:v>
                </c:pt>
                <c:pt idx="396">
                  <c:v>1</c:v>
                </c:pt>
                <c:pt idx="397">
                  <c:v>1</c:v>
                </c:pt>
                <c:pt idx="398">
                  <c:v>1</c:v>
                </c:pt>
                <c:pt idx="399">
                  <c:v>1</c:v>
                </c:pt>
                <c:pt idx="400">
                  <c:v>1</c:v>
                </c:pt>
                <c:pt idx="401">
                  <c:v>1</c:v>
                </c:pt>
                <c:pt idx="402">
                  <c:v>1</c:v>
                </c:pt>
                <c:pt idx="403">
                  <c:v>1</c:v>
                </c:pt>
                <c:pt idx="404">
                  <c:v>1</c:v>
                </c:pt>
                <c:pt idx="405">
                  <c:v>1</c:v>
                </c:pt>
                <c:pt idx="406">
                  <c:v>1</c:v>
                </c:pt>
                <c:pt idx="407">
                  <c:v>1</c:v>
                </c:pt>
                <c:pt idx="408">
                  <c:v>1</c:v>
                </c:pt>
                <c:pt idx="409">
                  <c:v>1</c:v>
                </c:pt>
                <c:pt idx="410">
                  <c:v>1</c:v>
                </c:pt>
                <c:pt idx="411">
                  <c:v>1</c:v>
                </c:pt>
                <c:pt idx="412">
                  <c:v>1</c:v>
                </c:pt>
                <c:pt idx="413">
                  <c:v>1</c:v>
                </c:pt>
                <c:pt idx="414">
                  <c:v>1</c:v>
                </c:pt>
                <c:pt idx="415">
                  <c:v>1</c:v>
                </c:pt>
                <c:pt idx="416">
                  <c:v>1</c:v>
                </c:pt>
                <c:pt idx="417">
                  <c:v>1</c:v>
                </c:pt>
                <c:pt idx="418">
                  <c:v>1</c:v>
                </c:pt>
                <c:pt idx="419">
                  <c:v>1</c:v>
                </c:pt>
                <c:pt idx="420">
                  <c:v>1</c:v>
                </c:pt>
                <c:pt idx="421">
                  <c:v>1</c:v>
                </c:pt>
                <c:pt idx="422">
                  <c:v>1</c:v>
                </c:pt>
                <c:pt idx="423">
                  <c:v>1</c:v>
                </c:pt>
                <c:pt idx="424">
                  <c:v>1</c:v>
                </c:pt>
                <c:pt idx="425">
                  <c:v>1</c:v>
                </c:pt>
                <c:pt idx="426">
                  <c:v>1</c:v>
                </c:pt>
                <c:pt idx="427">
                  <c:v>1</c:v>
                </c:pt>
                <c:pt idx="428">
                  <c:v>1</c:v>
                </c:pt>
                <c:pt idx="429">
                  <c:v>1</c:v>
                </c:pt>
                <c:pt idx="430">
                  <c:v>1</c:v>
                </c:pt>
                <c:pt idx="431">
                  <c:v>1</c:v>
                </c:pt>
                <c:pt idx="432">
                  <c:v>1</c:v>
                </c:pt>
                <c:pt idx="433">
                  <c:v>1</c:v>
                </c:pt>
                <c:pt idx="434">
                  <c:v>1</c:v>
                </c:pt>
                <c:pt idx="435">
                  <c:v>1</c:v>
                </c:pt>
                <c:pt idx="436">
                  <c:v>1</c:v>
                </c:pt>
                <c:pt idx="437">
                  <c:v>1</c:v>
                </c:pt>
                <c:pt idx="438">
                  <c:v>1</c:v>
                </c:pt>
                <c:pt idx="439">
                  <c:v>1</c:v>
                </c:pt>
                <c:pt idx="440">
                  <c:v>1</c:v>
                </c:pt>
                <c:pt idx="441">
                  <c:v>1</c:v>
                </c:pt>
                <c:pt idx="442">
                  <c:v>1</c:v>
                </c:pt>
                <c:pt idx="443">
                  <c:v>1</c:v>
                </c:pt>
                <c:pt idx="444">
                  <c:v>1</c:v>
                </c:pt>
                <c:pt idx="445">
                  <c:v>1</c:v>
                </c:pt>
                <c:pt idx="446">
                  <c:v>1</c:v>
                </c:pt>
                <c:pt idx="447">
                  <c:v>1</c:v>
                </c:pt>
                <c:pt idx="448">
                  <c:v>1</c:v>
                </c:pt>
                <c:pt idx="449">
                  <c:v>1</c:v>
                </c:pt>
                <c:pt idx="450">
                  <c:v>1</c:v>
                </c:pt>
                <c:pt idx="451">
                  <c:v>1</c:v>
                </c:pt>
                <c:pt idx="452">
                  <c:v>1</c:v>
                </c:pt>
                <c:pt idx="453">
                  <c:v>1</c:v>
                </c:pt>
                <c:pt idx="454">
                  <c:v>1</c:v>
                </c:pt>
                <c:pt idx="455">
                  <c:v>1</c:v>
                </c:pt>
                <c:pt idx="456">
                  <c:v>1</c:v>
                </c:pt>
                <c:pt idx="457">
                  <c:v>1</c:v>
                </c:pt>
                <c:pt idx="458">
                  <c:v>1</c:v>
                </c:pt>
                <c:pt idx="459">
                  <c:v>1</c:v>
                </c:pt>
                <c:pt idx="460">
                  <c:v>1</c:v>
                </c:pt>
                <c:pt idx="461">
                  <c:v>1</c:v>
                </c:pt>
                <c:pt idx="462">
                  <c:v>1</c:v>
                </c:pt>
                <c:pt idx="463">
                  <c:v>1</c:v>
                </c:pt>
                <c:pt idx="464">
                  <c:v>1</c:v>
                </c:pt>
                <c:pt idx="465">
                  <c:v>1</c:v>
                </c:pt>
                <c:pt idx="466">
                  <c:v>1</c:v>
                </c:pt>
                <c:pt idx="467">
                  <c:v>1</c:v>
                </c:pt>
                <c:pt idx="468">
                  <c:v>1</c:v>
                </c:pt>
                <c:pt idx="469">
                  <c:v>1</c:v>
                </c:pt>
                <c:pt idx="470">
                  <c:v>1</c:v>
                </c:pt>
                <c:pt idx="471">
                  <c:v>0.99039999999999995</c:v>
                </c:pt>
                <c:pt idx="472">
                  <c:v>0.98080000000000001</c:v>
                </c:pt>
                <c:pt idx="473">
                  <c:v>0.97119999999999995</c:v>
                </c:pt>
                <c:pt idx="474">
                  <c:v>0.96150000000000002</c:v>
                </c:pt>
                <c:pt idx="475">
                  <c:v>0.95189999999999997</c:v>
                </c:pt>
                <c:pt idx="476">
                  <c:v>0.94230000000000003</c:v>
                </c:pt>
                <c:pt idx="477">
                  <c:v>0.93269999999999997</c:v>
                </c:pt>
                <c:pt idx="478">
                  <c:v>0.92310000000000003</c:v>
                </c:pt>
                <c:pt idx="479">
                  <c:v>0.91349999999999998</c:v>
                </c:pt>
                <c:pt idx="480">
                  <c:v>0.90380000000000005</c:v>
                </c:pt>
                <c:pt idx="481">
                  <c:v>0.89419999999999999</c:v>
                </c:pt>
                <c:pt idx="482">
                  <c:v>0.88460000000000005</c:v>
                </c:pt>
                <c:pt idx="483">
                  <c:v>0.875</c:v>
                </c:pt>
                <c:pt idx="484">
                  <c:v>0.86539999999999995</c:v>
                </c:pt>
                <c:pt idx="485">
                  <c:v>0.85580000000000001</c:v>
                </c:pt>
                <c:pt idx="486">
                  <c:v>0.84619999999999995</c:v>
                </c:pt>
                <c:pt idx="487">
                  <c:v>0.83650000000000002</c:v>
                </c:pt>
                <c:pt idx="488">
                  <c:v>0.82689999999999997</c:v>
                </c:pt>
                <c:pt idx="489">
                  <c:v>0.81730000000000003</c:v>
                </c:pt>
                <c:pt idx="490">
                  <c:v>0.80769999999999997</c:v>
                </c:pt>
                <c:pt idx="491">
                  <c:v>0.79810000000000003</c:v>
                </c:pt>
                <c:pt idx="492">
                  <c:v>0.78849999999999998</c:v>
                </c:pt>
                <c:pt idx="493">
                  <c:v>0.77880000000000005</c:v>
                </c:pt>
                <c:pt idx="494">
                  <c:v>0.76919999999999999</c:v>
                </c:pt>
                <c:pt idx="495">
                  <c:v>0.75960000000000005</c:v>
                </c:pt>
                <c:pt idx="496">
                  <c:v>0.75</c:v>
                </c:pt>
                <c:pt idx="497">
                  <c:v>0.74039999999999995</c:v>
                </c:pt>
                <c:pt idx="498">
                  <c:v>0.73080000000000001</c:v>
                </c:pt>
                <c:pt idx="499">
                  <c:v>0.72119999999999995</c:v>
                </c:pt>
                <c:pt idx="500">
                  <c:v>0.71150000000000002</c:v>
                </c:pt>
                <c:pt idx="501">
                  <c:v>0.70189999999999997</c:v>
                </c:pt>
                <c:pt idx="502">
                  <c:v>0.69230000000000003</c:v>
                </c:pt>
                <c:pt idx="503">
                  <c:v>0.68269999999999997</c:v>
                </c:pt>
                <c:pt idx="504">
                  <c:v>0.67310000000000003</c:v>
                </c:pt>
                <c:pt idx="505">
                  <c:v>0.66349999999999998</c:v>
                </c:pt>
                <c:pt idx="506">
                  <c:v>0.65380000000000005</c:v>
                </c:pt>
                <c:pt idx="507">
                  <c:v>0.64419999999999999</c:v>
                </c:pt>
                <c:pt idx="508">
                  <c:v>0.63460000000000005</c:v>
                </c:pt>
                <c:pt idx="509">
                  <c:v>0.625</c:v>
                </c:pt>
                <c:pt idx="510">
                  <c:v>0.61539999999999995</c:v>
                </c:pt>
                <c:pt idx="511">
                  <c:v>0.60580000000000001</c:v>
                </c:pt>
                <c:pt idx="512">
                  <c:v>0.59619999999999995</c:v>
                </c:pt>
                <c:pt idx="513">
                  <c:v>0.58650000000000002</c:v>
                </c:pt>
                <c:pt idx="514">
                  <c:v>0.57689999999999997</c:v>
                </c:pt>
                <c:pt idx="515">
                  <c:v>0.56730000000000003</c:v>
                </c:pt>
                <c:pt idx="516">
                  <c:v>0.55769999999999997</c:v>
                </c:pt>
                <c:pt idx="517">
                  <c:v>0.54810000000000003</c:v>
                </c:pt>
                <c:pt idx="518">
                  <c:v>0.53849999999999998</c:v>
                </c:pt>
                <c:pt idx="519">
                  <c:v>0.52880000000000005</c:v>
                </c:pt>
                <c:pt idx="520">
                  <c:v>0.51919999999999999</c:v>
                </c:pt>
                <c:pt idx="521">
                  <c:v>0.50960000000000005</c:v>
                </c:pt>
                <c:pt idx="522">
                  <c:v>0.5</c:v>
                </c:pt>
                <c:pt idx="523">
                  <c:v>0.4904</c:v>
                </c:pt>
                <c:pt idx="524">
                  <c:v>0.48080000000000001</c:v>
                </c:pt>
                <c:pt idx="525">
                  <c:v>0.47120000000000001</c:v>
                </c:pt>
                <c:pt idx="526">
                  <c:v>0.46150000000000002</c:v>
                </c:pt>
                <c:pt idx="527">
                  <c:v>0.45190000000000002</c:v>
                </c:pt>
                <c:pt idx="528">
                  <c:v>0.44230000000000003</c:v>
                </c:pt>
                <c:pt idx="529">
                  <c:v>0.43269999999999997</c:v>
                </c:pt>
                <c:pt idx="530">
                  <c:v>0.42309999999999998</c:v>
                </c:pt>
                <c:pt idx="531">
                  <c:v>0.41349999999999998</c:v>
                </c:pt>
                <c:pt idx="532">
                  <c:v>0.40379999999999999</c:v>
                </c:pt>
                <c:pt idx="533">
                  <c:v>0.39419999999999999</c:v>
                </c:pt>
                <c:pt idx="534">
                  <c:v>0.3846</c:v>
                </c:pt>
                <c:pt idx="535">
                  <c:v>0.375</c:v>
                </c:pt>
                <c:pt idx="536">
                  <c:v>0.3654</c:v>
                </c:pt>
                <c:pt idx="537">
                  <c:v>0.35580000000000001</c:v>
                </c:pt>
                <c:pt idx="538">
                  <c:v>0.34620000000000001</c:v>
                </c:pt>
                <c:pt idx="539">
                  <c:v>0.33650000000000002</c:v>
                </c:pt>
                <c:pt idx="540">
                  <c:v>0.32690000000000002</c:v>
                </c:pt>
                <c:pt idx="541">
                  <c:v>0.31730000000000003</c:v>
                </c:pt>
                <c:pt idx="542">
                  <c:v>0.30769999999999997</c:v>
                </c:pt>
                <c:pt idx="543">
                  <c:v>0.29809999999999998</c:v>
                </c:pt>
                <c:pt idx="544">
                  <c:v>0.28849999999999998</c:v>
                </c:pt>
                <c:pt idx="545">
                  <c:v>0.27879999999999999</c:v>
                </c:pt>
                <c:pt idx="546">
                  <c:v>0.26919999999999999</c:v>
                </c:pt>
                <c:pt idx="547">
                  <c:v>0.2596</c:v>
                </c:pt>
                <c:pt idx="548">
                  <c:v>0.25</c:v>
                </c:pt>
                <c:pt idx="549">
                  <c:v>0.2404</c:v>
                </c:pt>
                <c:pt idx="550">
                  <c:v>0.23080000000000001</c:v>
                </c:pt>
                <c:pt idx="551">
                  <c:v>0.22120000000000001</c:v>
                </c:pt>
                <c:pt idx="552">
                  <c:v>0.21149999999999999</c:v>
                </c:pt>
                <c:pt idx="553">
                  <c:v>0.2019</c:v>
                </c:pt>
                <c:pt idx="554">
                  <c:v>0.1923</c:v>
                </c:pt>
                <c:pt idx="555">
                  <c:v>0.1827</c:v>
                </c:pt>
                <c:pt idx="556">
                  <c:v>0.1731</c:v>
                </c:pt>
                <c:pt idx="557">
                  <c:v>0.16350000000000001</c:v>
                </c:pt>
                <c:pt idx="558">
                  <c:v>0.15379999999999999</c:v>
                </c:pt>
                <c:pt idx="559">
                  <c:v>0.14419999999999999</c:v>
                </c:pt>
                <c:pt idx="560">
                  <c:v>0.1346</c:v>
                </c:pt>
                <c:pt idx="561">
                  <c:v>0.125</c:v>
                </c:pt>
                <c:pt idx="562">
                  <c:v>0.1154</c:v>
                </c:pt>
                <c:pt idx="563">
                  <c:v>0.10580000000000001</c:v>
                </c:pt>
                <c:pt idx="564">
                  <c:v>9.6199999999999994E-2</c:v>
                </c:pt>
                <c:pt idx="565">
                  <c:v>8.6499999999999994E-2</c:v>
                </c:pt>
                <c:pt idx="566">
                  <c:v>7.6899999999999996E-2</c:v>
                </c:pt>
                <c:pt idx="567">
                  <c:v>6.7299999999999999E-2</c:v>
                </c:pt>
                <c:pt idx="568">
                  <c:v>5.7700000000000001E-2</c:v>
                </c:pt>
                <c:pt idx="569">
                  <c:v>4.8099999999999997E-2</c:v>
                </c:pt>
                <c:pt idx="570">
                  <c:v>3.85E-2</c:v>
                </c:pt>
                <c:pt idx="571">
                  <c:v>2.8799999999999999E-2</c:v>
                </c:pt>
                <c:pt idx="572">
                  <c:v>1.9199999999999998E-2</c:v>
                </c:pt>
                <c:pt idx="573">
                  <c:v>9.5999999999999992E-3</c:v>
                </c:pt>
                <c:pt idx="574">
                  <c:v>0</c:v>
                </c:pt>
                <c:pt idx="575">
                  <c:v>0</c:v>
                </c:pt>
                <c:pt idx="576">
                  <c:v>0</c:v>
                </c:pt>
                <c:pt idx="577">
                  <c:v>0</c:v>
                </c:pt>
                <c:pt idx="578">
                  <c:v>0</c:v>
                </c:pt>
                <c:pt idx="579">
                  <c:v>0</c:v>
                </c:pt>
                <c:pt idx="580">
                  <c:v>0</c:v>
                </c:pt>
                <c:pt idx="581">
                  <c:v>0</c:v>
                </c:pt>
                <c:pt idx="582">
                  <c:v>0</c:v>
                </c:pt>
                <c:pt idx="583">
                  <c:v>0</c:v>
                </c:pt>
                <c:pt idx="584">
                  <c:v>0</c:v>
                </c:pt>
                <c:pt idx="585">
                  <c:v>0</c:v>
                </c:pt>
                <c:pt idx="586">
                  <c:v>0</c:v>
                </c:pt>
                <c:pt idx="587">
                  <c:v>0</c:v>
                </c:pt>
                <c:pt idx="588">
                  <c:v>0</c:v>
                </c:pt>
                <c:pt idx="589">
                  <c:v>0</c:v>
                </c:pt>
                <c:pt idx="590">
                  <c:v>0</c:v>
                </c:pt>
                <c:pt idx="591">
                  <c:v>0</c:v>
                </c:pt>
                <c:pt idx="592">
                  <c:v>0</c:v>
                </c:pt>
                <c:pt idx="593">
                  <c:v>0</c:v>
                </c:pt>
                <c:pt idx="594">
                  <c:v>0</c:v>
                </c:pt>
                <c:pt idx="595">
                  <c:v>0</c:v>
                </c:pt>
                <c:pt idx="596">
                  <c:v>0</c:v>
                </c:pt>
                <c:pt idx="597">
                  <c:v>0</c:v>
                </c:pt>
                <c:pt idx="598">
                  <c:v>0</c:v>
                </c:pt>
                <c:pt idx="599">
                  <c:v>0</c:v>
                </c:pt>
                <c:pt idx="600">
                  <c:v>0</c:v>
                </c:pt>
                <c:pt idx="601">
                  <c:v>0</c:v>
                </c:pt>
                <c:pt idx="602">
                  <c:v>0</c:v>
                </c:pt>
                <c:pt idx="603">
                  <c:v>0</c:v>
                </c:pt>
                <c:pt idx="604">
                  <c:v>0</c:v>
                </c:pt>
                <c:pt idx="605">
                  <c:v>0</c:v>
                </c:pt>
                <c:pt idx="606">
                  <c:v>0</c:v>
                </c:pt>
                <c:pt idx="607">
                  <c:v>0</c:v>
                </c:pt>
                <c:pt idx="608">
                  <c:v>0</c:v>
                </c:pt>
                <c:pt idx="609">
                  <c:v>0</c:v>
                </c:pt>
                <c:pt idx="610">
                  <c:v>0</c:v>
                </c:pt>
                <c:pt idx="611">
                  <c:v>0</c:v>
                </c:pt>
                <c:pt idx="612">
                  <c:v>0</c:v>
                </c:pt>
                <c:pt idx="613">
                  <c:v>0</c:v>
                </c:pt>
                <c:pt idx="614">
                  <c:v>0</c:v>
                </c:pt>
                <c:pt idx="615">
                  <c:v>0</c:v>
                </c:pt>
                <c:pt idx="616">
                  <c:v>0</c:v>
                </c:pt>
                <c:pt idx="617">
                  <c:v>0</c:v>
                </c:pt>
                <c:pt idx="618">
                  <c:v>0</c:v>
                </c:pt>
                <c:pt idx="619">
                  <c:v>0</c:v>
                </c:pt>
                <c:pt idx="620">
                  <c:v>0</c:v>
                </c:pt>
                <c:pt idx="621">
                  <c:v>0</c:v>
                </c:pt>
                <c:pt idx="622">
                  <c:v>0</c:v>
                </c:pt>
                <c:pt idx="623">
                  <c:v>0</c:v>
                </c:pt>
                <c:pt idx="624">
                  <c:v>0</c:v>
                </c:pt>
                <c:pt idx="625">
                  <c:v>0</c:v>
                </c:pt>
                <c:pt idx="626">
                  <c:v>0</c:v>
                </c:pt>
                <c:pt idx="627">
                  <c:v>0</c:v>
                </c:pt>
                <c:pt idx="628">
                  <c:v>0</c:v>
                </c:pt>
                <c:pt idx="629">
                  <c:v>0</c:v>
                </c:pt>
                <c:pt idx="630">
                  <c:v>0</c:v>
                </c:pt>
                <c:pt idx="631">
                  <c:v>0</c:v>
                </c:pt>
                <c:pt idx="632">
                  <c:v>0</c:v>
                </c:pt>
                <c:pt idx="633">
                  <c:v>0</c:v>
                </c:pt>
                <c:pt idx="634">
                  <c:v>0</c:v>
                </c:pt>
                <c:pt idx="635">
                  <c:v>0</c:v>
                </c:pt>
                <c:pt idx="636">
                  <c:v>0</c:v>
                </c:pt>
                <c:pt idx="637">
                  <c:v>0</c:v>
                </c:pt>
                <c:pt idx="638">
                  <c:v>0</c:v>
                </c:pt>
                <c:pt idx="639">
                  <c:v>0</c:v>
                </c:pt>
                <c:pt idx="640">
                  <c:v>0</c:v>
                </c:pt>
                <c:pt idx="641">
                  <c:v>0</c:v>
                </c:pt>
                <c:pt idx="642">
                  <c:v>0</c:v>
                </c:pt>
                <c:pt idx="643">
                  <c:v>0</c:v>
                </c:pt>
                <c:pt idx="644">
                  <c:v>0</c:v>
                </c:pt>
                <c:pt idx="645">
                  <c:v>0</c:v>
                </c:pt>
                <c:pt idx="646">
                  <c:v>0</c:v>
                </c:pt>
                <c:pt idx="647">
                  <c:v>0</c:v>
                </c:pt>
                <c:pt idx="648">
                  <c:v>0</c:v>
                </c:pt>
                <c:pt idx="649">
                  <c:v>0</c:v>
                </c:pt>
                <c:pt idx="650">
                  <c:v>0</c:v>
                </c:pt>
                <c:pt idx="651">
                  <c:v>0</c:v>
                </c:pt>
                <c:pt idx="652">
                  <c:v>0</c:v>
                </c:pt>
                <c:pt idx="653">
                  <c:v>0</c:v>
                </c:pt>
                <c:pt idx="654">
                  <c:v>0</c:v>
                </c:pt>
                <c:pt idx="655">
                  <c:v>0</c:v>
                </c:pt>
                <c:pt idx="656">
                  <c:v>0</c:v>
                </c:pt>
                <c:pt idx="657">
                  <c:v>0</c:v>
                </c:pt>
                <c:pt idx="658">
                  <c:v>0</c:v>
                </c:pt>
                <c:pt idx="659">
                  <c:v>0</c:v>
                </c:pt>
                <c:pt idx="660">
                  <c:v>0</c:v>
                </c:pt>
                <c:pt idx="661">
                  <c:v>0</c:v>
                </c:pt>
                <c:pt idx="662">
                  <c:v>0</c:v>
                </c:pt>
                <c:pt idx="663">
                  <c:v>0</c:v>
                </c:pt>
                <c:pt idx="664">
                  <c:v>0</c:v>
                </c:pt>
                <c:pt idx="665">
                  <c:v>0</c:v>
                </c:pt>
                <c:pt idx="666">
                  <c:v>0</c:v>
                </c:pt>
                <c:pt idx="667">
                  <c:v>0</c:v>
                </c:pt>
                <c:pt idx="668">
                  <c:v>0</c:v>
                </c:pt>
                <c:pt idx="669">
                  <c:v>0</c:v>
                </c:pt>
                <c:pt idx="670">
                  <c:v>0</c:v>
                </c:pt>
                <c:pt idx="671">
                  <c:v>0</c:v>
                </c:pt>
                <c:pt idx="672">
                  <c:v>0</c:v>
                </c:pt>
                <c:pt idx="673">
                  <c:v>0</c:v>
                </c:pt>
                <c:pt idx="674">
                  <c:v>0</c:v>
                </c:pt>
                <c:pt idx="675">
                  <c:v>0</c:v>
                </c:pt>
                <c:pt idx="676">
                  <c:v>0</c:v>
                </c:pt>
                <c:pt idx="677">
                  <c:v>0</c:v>
                </c:pt>
                <c:pt idx="678">
                  <c:v>0</c:v>
                </c:pt>
                <c:pt idx="679">
                  <c:v>0</c:v>
                </c:pt>
                <c:pt idx="680">
                  <c:v>0</c:v>
                </c:pt>
                <c:pt idx="681">
                  <c:v>0</c:v>
                </c:pt>
                <c:pt idx="682">
                  <c:v>0</c:v>
                </c:pt>
                <c:pt idx="683">
                  <c:v>0</c:v>
                </c:pt>
                <c:pt idx="684">
                  <c:v>0</c:v>
                </c:pt>
                <c:pt idx="685">
                  <c:v>0</c:v>
                </c:pt>
                <c:pt idx="686">
                  <c:v>0</c:v>
                </c:pt>
                <c:pt idx="687">
                  <c:v>0</c:v>
                </c:pt>
                <c:pt idx="688">
                  <c:v>0</c:v>
                </c:pt>
                <c:pt idx="689">
                  <c:v>0</c:v>
                </c:pt>
                <c:pt idx="690">
                  <c:v>0</c:v>
                </c:pt>
                <c:pt idx="691">
                  <c:v>0</c:v>
                </c:pt>
                <c:pt idx="692">
                  <c:v>0</c:v>
                </c:pt>
                <c:pt idx="693">
                  <c:v>0</c:v>
                </c:pt>
                <c:pt idx="694">
                  <c:v>0</c:v>
                </c:pt>
                <c:pt idx="695">
                  <c:v>0</c:v>
                </c:pt>
                <c:pt idx="696">
                  <c:v>0</c:v>
                </c:pt>
                <c:pt idx="697">
                  <c:v>0</c:v>
                </c:pt>
                <c:pt idx="698">
                  <c:v>0</c:v>
                </c:pt>
                <c:pt idx="699">
                  <c:v>0</c:v>
                </c:pt>
                <c:pt idx="700">
                  <c:v>0</c:v>
                </c:pt>
                <c:pt idx="701">
                  <c:v>0</c:v>
                </c:pt>
                <c:pt idx="702">
                  <c:v>0</c:v>
                </c:pt>
                <c:pt idx="703">
                  <c:v>0</c:v>
                </c:pt>
                <c:pt idx="704">
                  <c:v>0</c:v>
                </c:pt>
                <c:pt idx="705">
                  <c:v>0</c:v>
                </c:pt>
                <c:pt idx="706">
                  <c:v>0</c:v>
                </c:pt>
                <c:pt idx="707">
                  <c:v>0</c:v>
                </c:pt>
                <c:pt idx="708">
                  <c:v>0</c:v>
                </c:pt>
                <c:pt idx="709">
                  <c:v>0</c:v>
                </c:pt>
                <c:pt idx="710">
                  <c:v>0</c:v>
                </c:pt>
                <c:pt idx="711">
                  <c:v>0</c:v>
                </c:pt>
                <c:pt idx="712">
                  <c:v>0</c:v>
                </c:pt>
                <c:pt idx="713">
                  <c:v>0</c:v>
                </c:pt>
                <c:pt idx="714">
                  <c:v>0</c:v>
                </c:pt>
                <c:pt idx="715">
                  <c:v>0</c:v>
                </c:pt>
                <c:pt idx="716">
                  <c:v>0</c:v>
                </c:pt>
                <c:pt idx="717">
                  <c:v>0</c:v>
                </c:pt>
                <c:pt idx="718">
                  <c:v>0</c:v>
                </c:pt>
                <c:pt idx="719">
                  <c:v>0</c:v>
                </c:pt>
                <c:pt idx="720">
                  <c:v>0</c:v>
                </c:pt>
                <c:pt idx="721">
                  <c:v>0</c:v>
                </c:pt>
                <c:pt idx="722">
                  <c:v>0</c:v>
                </c:pt>
                <c:pt idx="723">
                  <c:v>0</c:v>
                </c:pt>
                <c:pt idx="724">
                  <c:v>0</c:v>
                </c:pt>
                <c:pt idx="725">
                  <c:v>0</c:v>
                </c:pt>
                <c:pt idx="726">
                  <c:v>0</c:v>
                </c:pt>
                <c:pt idx="727">
                  <c:v>0</c:v>
                </c:pt>
                <c:pt idx="728">
                  <c:v>0</c:v>
                </c:pt>
                <c:pt idx="729">
                  <c:v>0</c:v>
                </c:pt>
                <c:pt idx="730">
                  <c:v>0</c:v>
                </c:pt>
                <c:pt idx="731">
                  <c:v>0</c:v>
                </c:pt>
                <c:pt idx="732">
                  <c:v>0</c:v>
                </c:pt>
                <c:pt idx="733">
                  <c:v>0</c:v>
                </c:pt>
                <c:pt idx="734">
                  <c:v>0</c:v>
                </c:pt>
                <c:pt idx="735">
                  <c:v>0</c:v>
                </c:pt>
                <c:pt idx="736">
                  <c:v>0</c:v>
                </c:pt>
                <c:pt idx="737">
                  <c:v>0</c:v>
                </c:pt>
                <c:pt idx="738">
                  <c:v>0</c:v>
                </c:pt>
                <c:pt idx="739">
                  <c:v>0</c:v>
                </c:pt>
                <c:pt idx="740">
                  <c:v>0</c:v>
                </c:pt>
                <c:pt idx="741">
                  <c:v>0</c:v>
                </c:pt>
                <c:pt idx="742">
                  <c:v>0</c:v>
                </c:pt>
                <c:pt idx="743">
                  <c:v>0</c:v>
                </c:pt>
                <c:pt idx="744">
                  <c:v>0</c:v>
                </c:pt>
                <c:pt idx="745">
                  <c:v>0</c:v>
                </c:pt>
                <c:pt idx="746">
                  <c:v>0</c:v>
                </c:pt>
                <c:pt idx="747">
                  <c:v>0</c:v>
                </c:pt>
                <c:pt idx="748">
                  <c:v>0</c:v>
                </c:pt>
                <c:pt idx="749">
                  <c:v>0</c:v>
                </c:pt>
                <c:pt idx="750">
                  <c:v>0</c:v>
                </c:pt>
                <c:pt idx="751">
                  <c:v>0</c:v>
                </c:pt>
                <c:pt idx="752">
                  <c:v>0</c:v>
                </c:pt>
                <c:pt idx="753">
                  <c:v>0</c:v>
                </c:pt>
                <c:pt idx="754">
                  <c:v>0</c:v>
                </c:pt>
                <c:pt idx="755">
                  <c:v>0</c:v>
                </c:pt>
                <c:pt idx="756">
                  <c:v>0</c:v>
                </c:pt>
                <c:pt idx="757">
                  <c:v>0</c:v>
                </c:pt>
                <c:pt idx="758">
                  <c:v>0</c:v>
                </c:pt>
                <c:pt idx="759">
                  <c:v>0</c:v>
                </c:pt>
                <c:pt idx="760">
                  <c:v>0</c:v>
                </c:pt>
                <c:pt idx="761">
                  <c:v>0</c:v>
                </c:pt>
                <c:pt idx="762">
                  <c:v>0</c:v>
                </c:pt>
                <c:pt idx="763">
                  <c:v>0</c:v>
                </c:pt>
                <c:pt idx="764">
                  <c:v>0</c:v>
                </c:pt>
                <c:pt idx="765">
                  <c:v>0</c:v>
                </c:pt>
                <c:pt idx="766">
                  <c:v>0</c:v>
                </c:pt>
                <c:pt idx="767">
                  <c:v>0</c:v>
                </c:pt>
                <c:pt idx="768">
                  <c:v>0</c:v>
                </c:pt>
                <c:pt idx="769">
                  <c:v>0</c:v>
                </c:pt>
                <c:pt idx="770">
                  <c:v>0</c:v>
                </c:pt>
                <c:pt idx="771">
                  <c:v>0</c:v>
                </c:pt>
                <c:pt idx="772">
                  <c:v>0</c:v>
                </c:pt>
                <c:pt idx="773">
                  <c:v>0</c:v>
                </c:pt>
                <c:pt idx="774">
                  <c:v>0</c:v>
                </c:pt>
                <c:pt idx="775">
                  <c:v>0</c:v>
                </c:pt>
                <c:pt idx="776">
                  <c:v>0</c:v>
                </c:pt>
                <c:pt idx="777">
                  <c:v>0</c:v>
                </c:pt>
                <c:pt idx="778">
                  <c:v>0</c:v>
                </c:pt>
                <c:pt idx="779">
                  <c:v>0</c:v>
                </c:pt>
                <c:pt idx="780">
                  <c:v>0</c:v>
                </c:pt>
                <c:pt idx="781">
                  <c:v>0</c:v>
                </c:pt>
                <c:pt idx="782">
                  <c:v>0</c:v>
                </c:pt>
                <c:pt idx="783">
                  <c:v>0</c:v>
                </c:pt>
                <c:pt idx="784">
                  <c:v>0</c:v>
                </c:pt>
                <c:pt idx="785">
                  <c:v>0</c:v>
                </c:pt>
                <c:pt idx="786">
                  <c:v>0</c:v>
                </c:pt>
                <c:pt idx="787">
                  <c:v>0</c:v>
                </c:pt>
                <c:pt idx="788">
                  <c:v>0</c:v>
                </c:pt>
                <c:pt idx="789">
                  <c:v>0</c:v>
                </c:pt>
                <c:pt idx="790">
                  <c:v>0</c:v>
                </c:pt>
                <c:pt idx="791">
                  <c:v>0</c:v>
                </c:pt>
                <c:pt idx="792">
                  <c:v>0</c:v>
                </c:pt>
                <c:pt idx="793">
                  <c:v>0</c:v>
                </c:pt>
                <c:pt idx="794">
                  <c:v>0</c:v>
                </c:pt>
                <c:pt idx="795">
                  <c:v>0</c:v>
                </c:pt>
                <c:pt idx="796">
                  <c:v>0</c:v>
                </c:pt>
                <c:pt idx="797">
                  <c:v>0</c:v>
                </c:pt>
                <c:pt idx="798">
                  <c:v>0</c:v>
                </c:pt>
                <c:pt idx="799">
                  <c:v>0</c:v>
                </c:pt>
                <c:pt idx="800">
                  <c:v>0</c:v>
                </c:pt>
                <c:pt idx="801">
                  <c:v>0</c:v>
                </c:pt>
                <c:pt idx="802">
                  <c:v>0</c:v>
                </c:pt>
                <c:pt idx="803">
                  <c:v>0</c:v>
                </c:pt>
                <c:pt idx="804">
                  <c:v>0</c:v>
                </c:pt>
                <c:pt idx="805">
                  <c:v>0</c:v>
                </c:pt>
                <c:pt idx="806">
                  <c:v>0</c:v>
                </c:pt>
                <c:pt idx="807">
                  <c:v>0</c:v>
                </c:pt>
                <c:pt idx="808">
                  <c:v>0</c:v>
                </c:pt>
                <c:pt idx="809">
                  <c:v>0</c:v>
                </c:pt>
                <c:pt idx="810">
                  <c:v>0</c:v>
                </c:pt>
                <c:pt idx="811">
                  <c:v>0</c:v>
                </c:pt>
                <c:pt idx="812">
                  <c:v>0</c:v>
                </c:pt>
                <c:pt idx="813">
                  <c:v>0</c:v>
                </c:pt>
                <c:pt idx="814">
                  <c:v>0</c:v>
                </c:pt>
                <c:pt idx="815">
                  <c:v>0</c:v>
                </c:pt>
                <c:pt idx="816">
                  <c:v>0</c:v>
                </c:pt>
                <c:pt idx="817">
                  <c:v>0</c:v>
                </c:pt>
                <c:pt idx="818">
                  <c:v>0</c:v>
                </c:pt>
                <c:pt idx="819">
                  <c:v>0</c:v>
                </c:pt>
                <c:pt idx="820">
                  <c:v>0</c:v>
                </c:pt>
                <c:pt idx="821">
                  <c:v>0</c:v>
                </c:pt>
                <c:pt idx="822">
                  <c:v>0</c:v>
                </c:pt>
                <c:pt idx="823">
                  <c:v>0</c:v>
                </c:pt>
                <c:pt idx="824">
                  <c:v>0</c:v>
                </c:pt>
                <c:pt idx="825">
                  <c:v>0</c:v>
                </c:pt>
                <c:pt idx="826">
                  <c:v>0</c:v>
                </c:pt>
                <c:pt idx="827">
                  <c:v>0</c:v>
                </c:pt>
                <c:pt idx="828">
                  <c:v>0</c:v>
                </c:pt>
                <c:pt idx="829">
                  <c:v>0</c:v>
                </c:pt>
                <c:pt idx="830">
                  <c:v>0</c:v>
                </c:pt>
                <c:pt idx="831">
                  <c:v>0</c:v>
                </c:pt>
                <c:pt idx="832">
                  <c:v>0</c:v>
                </c:pt>
                <c:pt idx="833">
                  <c:v>0</c:v>
                </c:pt>
              </c:numCache>
            </c:numRef>
          </c:yVal>
          <c:smooth val="0"/>
          <c:extLst>
            <c:ext xmlns:c16="http://schemas.microsoft.com/office/drawing/2014/chart" uri="{C3380CC4-5D6E-409C-BE32-E72D297353CC}">
              <c16:uniqueId val="{00000002-7397-4F9C-AA95-C755B7714084}"/>
            </c:ext>
          </c:extLst>
        </c:ser>
        <c:ser>
          <c:idx val="3"/>
          <c:order val="3"/>
          <c:tx>
            <c:strRef>
              <c:f>Simmetrik_qrafik!$E$3</c:f>
              <c:strCache>
                <c:ptCount val="1"/>
                <c:pt idx="0">
                  <c:v>Yüksək</c:v>
                </c:pt>
              </c:strCache>
            </c:strRef>
          </c:tx>
          <c:spPr>
            <a:ln w="12700" cap="rnd">
              <a:solidFill>
                <a:srgbClr val="002060"/>
              </a:solidFill>
              <a:prstDash val="solid"/>
              <a:round/>
            </a:ln>
            <a:effectLst/>
          </c:spPr>
          <c:marker>
            <c:symbol val="none"/>
          </c:marker>
          <c:xVal>
            <c:numRef>
              <c:f>Simmetrik_qrafik!$A$4:$A$837</c:f>
              <c:numCache>
                <c:formatCode>0.000</c:formatCode>
                <c:ptCount val="834"/>
                <c:pt idx="0">
                  <c:v>8.4000000000000005E-2</c:v>
                </c:pt>
                <c:pt idx="1">
                  <c:v>8.5000000000000006E-2</c:v>
                </c:pt>
                <c:pt idx="2">
                  <c:v>8.5999999999999993E-2</c:v>
                </c:pt>
                <c:pt idx="3">
                  <c:v>8.6999999999999994E-2</c:v>
                </c:pt>
                <c:pt idx="4">
                  <c:v>8.7999999999999995E-2</c:v>
                </c:pt>
                <c:pt idx="5">
                  <c:v>8.8999999999999996E-2</c:v>
                </c:pt>
                <c:pt idx="6">
                  <c:v>0.09</c:v>
                </c:pt>
                <c:pt idx="7">
                  <c:v>9.0999999999999998E-2</c:v>
                </c:pt>
                <c:pt idx="8">
                  <c:v>9.1999999999999998E-2</c:v>
                </c:pt>
                <c:pt idx="9">
                  <c:v>9.2999999999999999E-2</c:v>
                </c:pt>
                <c:pt idx="10">
                  <c:v>9.4E-2</c:v>
                </c:pt>
                <c:pt idx="11">
                  <c:v>9.5000000000000001E-2</c:v>
                </c:pt>
                <c:pt idx="12">
                  <c:v>9.6000000000000002E-2</c:v>
                </c:pt>
                <c:pt idx="13">
                  <c:v>9.7000000000000003E-2</c:v>
                </c:pt>
                <c:pt idx="14">
                  <c:v>9.8000000000000004E-2</c:v>
                </c:pt>
                <c:pt idx="15">
                  <c:v>9.9000000000000005E-2</c:v>
                </c:pt>
                <c:pt idx="16">
                  <c:v>0.1</c:v>
                </c:pt>
                <c:pt idx="17">
                  <c:v>0.10100000000000001</c:v>
                </c:pt>
                <c:pt idx="18">
                  <c:v>0.10199999999999999</c:v>
                </c:pt>
                <c:pt idx="19">
                  <c:v>0.10299999999999999</c:v>
                </c:pt>
                <c:pt idx="20">
                  <c:v>0.104</c:v>
                </c:pt>
                <c:pt idx="21">
                  <c:v>0.105</c:v>
                </c:pt>
                <c:pt idx="22">
                  <c:v>0.106</c:v>
                </c:pt>
                <c:pt idx="23">
                  <c:v>0.107</c:v>
                </c:pt>
                <c:pt idx="24">
                  <c:v>0.108</c:v>
                </c:pt>
                <c:pt idx="25">
                  <c:v>0.109</c:v>
                </c:pt>
                <c:pt idx="26">
                  <c:v>0.11</c:v>
                </c:pt>
                <c:pt idx="27">
                  <c:v>0.111</c:v>
                </c:pt>
                <c:pt idx="28">
                  <c:v>0.112</c:v>
                </c:pt>
                <c:pt idx="29">
                  <c:v>0.113</c:v>
                </c:pt>
                <c:pt idx="30">
                  <c:v>0.114</c:v>
                </c:pt>
                <c:pt idx="31">
                  <c:v>0.115</c:v>
                </c:pt>
                <c:pt idx="32">
                  <c:v>0.11600000000000001</c:v>
                </c:pt>
                <c:pt idx="33">
                  <c:v>0.11700000000000001</c:v>
                </c:pt>
                <c:pt idx="34">
                  <c:v>0.11799999999999999</c:v>
                </c:pt>
                <c:pt idx="35">
                  <c:v>0.11899999999999999</c:v>
                </c:pt>
                <c:pt idx="36">
                  <c:v>0.12</c:v>
                </c:pt>
                <c:pt idx="37">
                  <c:v>0.121</c:v>
                </c:pt>
                <c:pt idx="38">
                  <c:v>0.122</c:v>
                </c:pt>
                <c:pt idx="39">
                  <c:v>0.123</c:v>
                </c:pt>
                <c:pt idx="40">
                  <c:v>0.124</c:v>
                </c:pt>
                <c:pt idx="41">
                  <c:v>0.125</c:v>
                </c:pt>
                <c:pt idx="42">
                  <c:v>0.126</c:v>
                </c:pt>
                <c:pt idx="43">
                  <c:v>0.127</c:v>
                </c:pt>
                <c:pt idx="44">
                  <c:v>0.128</c:v>
                </c:pt>
                <c:pt idx="45">
                  <c:v>0.129</c:v>
                </c:pt>
                <c:pt idx="46">
                  <c:v>0.13</c:v>
                </c:pt>
                <c:pt idx="47">
                  <c:v>0.13100000000000001</c:v>
                </c:pt>
                <c:pt idx="48">
                  <c:v>0.13200000000000001</c:v>
                </c:pt>
                <c:pt idx="49">
                  <c:v>0.13300000000000001</c:v>
                </c:pt>
                <c:pt idx="50">
                  <c:v>0.13400000000000001</c:v>
                </c:pt>
                <c:pt idx="51">
                  <c:v>0.13500000000000001</c:v>
                </c:pt>
                <c:pt idx="52">
                  <c:v>0.13600000000000001</c:v>
                </c:pt>
                <c:pt idx="53">
                  <c:v>0.13700000000000001</c:v>
                </c:pt>
                <c:pt idx="54">
                  <c:v>0.13800000000000001</c:v>
                </c:pt>
                <c:pt idx="55">
                  <c:v>0.13900000000000001</c:v>
                </c:pt>
                <c:pt idx="56">
                  <c:v>0.14000000000000001</c:v>
                </c:pt>
                <c:pt idx="57">
                  <c:v>0.14099999999999999</c:v>
                </c:pt>
                <c:pt idx="58">
                  <c:v>0.14199999999999999</c:v>
                </c:pt>
                <c:pt idx="59">
                  <c:v>0.14299999999999999</c:v>
                </c:pt>
                <c:pt idx="60">
                  <c:v>0.14399999999999999</c:v>
                </c:pt>
                <c:pt idx="61">
                  <c:v>0.14499999999999999</c:v>
                </c:pt>
                <c:pt idx="62">
                  <c:v>0.14599999999999999</c:v>
                </c:pt>
                <c:pt idx="63">
                  <c:v>0.14699999999999999</c:v>
                </c:pt>
                <c:pt idx="64">
                  <c:v>0.14799999999999999</c:v>
                </c:pt>
                <c:pt idx="65">
                  <c:v>0.14899999999999999</c:v>
                </c:pt>
                <c:pt idx="66">
                  <c:v>0.15</c:v>
                </c:pt>
                <c:pt idx="67">
                  <c:v>0.151</c:v>
                </c:pt>
                <c:pt idx="68">
                  <c:v>0.152</c:v>
                </c:pt>
                <c:pt idx="69">
                  <c:v>0.153</c:v>
                </c:pt>
                <c:pt idx="70">
                  <c:v>0.154</c:v>
                </c:pt>
                <c:pt idx="71">
                  <c:v>0.155</c:v>
                </c:pt>
                <c:pt idx="72">
                  <c:v>0.156</c:v>
                </c:pt>
                <c:pt idx="73">
                  <c:v>0.157</c:v>
                </c:pt>
                <c:pt idx="74">
                  <c:v>0.158</c:v>
                </c:pt>
                <c:pt idx="75">
                  <c:v>0.159</c:v>
                </c:pt>
                <c:pt idx="76">
                  <c:v>0.16</c:v>
                </c:pt>
                <c:pt idx="77">
                  <c:v>0.161</c:v>
                </c:pt>
                <c:pt idx="78">
                  <c:v>0.16200000000000001</c:v>
                </c:pt>
                <c:pt idx="79">
                  <c:v>0.16300000000000001</c:v>
                </c:pt>
                <c:pt idx="80">
                  <c:v>0.16400000000000001</c:v>
                </c:pt>
                <c:pt idx="81">
                  <c:v>0.16500000000000001</c:v>
                </c:pt>
                <c:pt idx="82">
                  <c:v>0.16600000000000001</c:v>
                </c:pt>
                <c:pt idx="83">
                  <c:v>0.16700000000000001</c:v>
                </c:pt>
                <c:pt idx="84">
                  <c:v>0.16800000000000001</c:v>
                </c:pt>
                <c:pt idx="85">
                  <c:v>0.16900000000000001</c:v>
                </c:pt>
                <c:pt idx="86">
                  <c:v>0.17</c:v>
                </c:pt>
                <c:pt idx="87">
                  <c:v>0.17100000000000001</c:v>
                </c:pt>
                <c:pt idx="88">
                  <c:v>0.17199999999999999</c:v>
                </c:pt>
                <c:pt idx="89">
                  <c:v>0.17299999999999999</c:v>
                </c:pt>
                <c:pt idx="90">
                  <c:v>0.17399999999999999</c:v>
                </c:pt>
                <c:pt idx="91">
                  <c:v>0.17499999999999999</c:v>
                </c:pt>
                <c:pt idx="92">
                  <c:v>0.17599999999999999</c:v>
                </c:pt>
                <c:pt idx="93">
                  <c:v>0.17699999999999999</c:v>
                </c:pt>
                <c:pt idx="94">
                  <c:v>0.17799999999999999</c:v>
                </c:pt>
                <c:pt idx="95">
                  <c:v>0.17899999999999999</c:v>
                </c:pt>
                <c:pt idx="96">
                  <c:v>0.18</c:v>
                </c:pt>
                <c:pt idx="97">
                  <c:v>0.18099999999999999</c:v>
                </c:pt>
                <c:pt idx="98">
                  <c:v>0.182</c:v>
                </c:pt>
                <c:pt idx="99">
                  <c:v>0.183</c:v>
                </c:pt>
                <c:pt idx="100">
                  <c:v>0.184</c:v>
                </c:pt>
                <c:pt idx="101">
                  <c:v>0.185</c:v>
                </c:pt>
                <c:pt idx="102">
                  <c:v>0.186</c:v>
                </c:pt>
                <c:pt idx="103">
                  <c:v>0.187</c:v>
                </c:pt>
                <c:pt idx="104">
                  <c:v>0.188</c:v>
                </c:pt>
                <c:pt idx="105">
                  <c:v>0.189</c:v>
                </c:pt>
                <c:pt idx="106">
                  <c:v>0.19</c:v>
                </c:pt>
                <c:pt idx="107">
                  <c:v>0.191</c:v>
                </c:pt>
                <c:pt idx="108">
                  <c:v>0.192</c:v>
                </c:pt>
                <c:pt idx="109">
                  <c:v>0.193</c:v>
                </c:pt>
                <c:pt idx="110">
                  <c:v>0.19400000000000001</c:v>
                </c:pt>
                <c:pt idx="111">
                  <c:v>0.19500000000000001</c:v>
                </c:pt>
                <c:pt idx="112">
                  <c:v>0.19600000000000001</c:v>
                </c:pt>
                <c:pt idx="113">
                  <c:v>0.19700000000000001</c:v>
                </c:pt>
                <c:pt idx="114">
                  <c:v>0.19800000000000001</c:v>
                </c:pt>
                <c:pt idx="115">
                  <c:v>0.19900000000000001</c:v>
                </c:pt>
                <c:pt idx="116">
                  <c:v>0.2</c:v>
                </c:pt>
                <c:pt idx="117">
                  <c:v>0.20100000000000001</c:v>
                </c:pt>
                <c:pt idx="118">
                  <c:v>0.20200000000000001</c:v>
                </c:pt>
                <c:pt idx="119">
                  <c:v>0.20300000000000001</c:v>
                </c:pt>
                <c:pt idx="120">
                  <c:v>0.20399999999999999</c:v>
                </c:pt>
                <c:pt idx="121">
                  <c:v>0.20499999999999999</c:v>
                </c:pt>
                <c:pt idx="122">
                  <c:v>0.20599999999999999</c:v>
                </c:pt>
                <c:pt idx="123">
                  <c:v>0.20699999999999999</c:v>
                </c:pt>
                <c:pt idx="124">
                  <c:v>0.20799999999999999</c:v>
                </c:pt>
                <c:pt idx="125">
                  <c:v>0.20899999999999999</c:v>
                </c:pt>
                <c:pt idx="126">
                  <c:v>0.21</c:v>
                </c:pt>
                <c:pt idx="127">
                  <c:v>0.21099999999999999</c:v>
                </c:pt>
                <c:pt idx="128">
                  <c:v>0.21199999999999999</c:v>
                </c:pt>
                <c:pt idx="129">
                  <c:v>0.21299999999999999</c:v>
                </c:pt>
                <c:pt idx="130">
                  <c:v>0.214</c:v>
                </c:pt>
                <c:pt idx="131">
                  <c:v>0.215</c:v>
                </c:pt>
                <c:pt idx="132">
                  <c:v>0.216</c:v>
                </c:pt>
                <c:pt idx="133">
                  <c:v>0.217</c:v>
                </c:pt>
                <c:pt idx="134">
                  <c:v>0.218</c:v>
                </c:pt>
                <c:pt idx="135">
                  <c:v>0.219</c:v>
                </c:pt>
                <c:pt idx="136">
                  <c:v>0.22</c:v>
                </c:pt>
                <c:pt idx="137">
                  <c:v>0.221</c:v>
                </c:pt>
                <c:pt idx="138">
                  <c:v>0.222</c:v>
                </c:pt>
                <c:pt idx="139">
                  <c:v>0.223</c:v>
                </c:pt>
                <c:pt idx="140">
                  <c:v>0.224</c:v>
                </c:pt>
                <c:pt idx="141">
                  <c:v>0.22500000000000001</c:v>
                </c:pt>
                <c:pt idx="142">
                  <c:v>0.22600000000000001</c:v>
                </c:pt>
                <c:pt idx="143">
                  <c:v>0.22700000000000001</c:v>
                </c:pt>
                <c:pt idx="144">
                  <c:v>0.22800000000000001</c:v>
                </c:pt>
                <c:pt idx="145">
                  <c:v>0.22900000000000001</c:v>
                </c:pt>
                <c:pt idx="146">
                  <c:v>0.23</c:v>
                </c:pt>
                <c:pt idx="147">
                  <c:v>0.23100000000000001</c:v>
                </c:pt>
                <c:pt idx="148">
                  <c:v>0.23200000000000001</c:v>
                </c:pt>
                <c:pt idx="149">
                  <c:v>0.23300000000000001</c:v>
                </c:pt>
                <c:pt idx="150">
                  <c:v>0.23400000000000001</c:v>
                </c:pt>
                <c:pt idx="151">
                  <c:v>0.23499999999999999</c:v>
                </c:pt>
                <c:pt idx="152">
                  <c:v>0.23599999999999999</c:v>
                </c:pt>
                <c:pt idx="153">
                  <c:v>0.23699999999999999</c:v>
                </c:pt>
                <c:pt idx="154">
                  <c:v>0.23799999999999999</c:v>
                </c:pt>
                <c:pt idx="155">
                  <c:v>0.23899999999999999</c:v>
                </c:pt>
                <c:pt idx="156">
                  <c:v>0.24</c:v>
                </c:pt>
                <c:pt idx="157">
                  <c:v>0.24099999999999999</c:v>
                </c:pt>
                <c:pt idx="158">
                  <c:v>0.24199999999999999</c:v>
                </c:pt>
                <c:pt idx="159">
                  <c:v>0.24299999999999999</c:v>
                </c:pt>
                <c:pt idx="160">
                  <c:v>0.24399999999999999</c:v>
                </c:pt>
                <c:pt idx="161">
                  <c:v>0.245</c:v>
                </c:pt>
                <c:pt idx="162">
                  <c:v>0.246</c:v>
                </c:pt>
                <c:pt idx="163">
                  <c:v>0.247</c:v>
                </c:pt>
                <c:pt idx="164">
                  <c:v>0.248</c:v>
                </c:pt>
                <c:pt idx="165">
                  <c:v>0.249</c:v>
                </c:pt>
                <c:pt idx="166">
                  <c:v>0.25</c:v>
                </c:pt>
                <c:pt idx="167">
                  <c:v>0.251</c:v>
                </c:pt>
                <c:pt idx="168">
                  <c:v>0.252</c:v>
                </c:pt>
                <c:pt idx="169">
                  <c:v>0.253</c:v>
                </c:pt>
                <c:pt idx="170">
                  <c:v>0.254</c:v>
                </c:pt>
                <c:pt idx="171">
                  <c:v>0.255</c:v>
                </c:pt>
                <c:pt idx="172">
                  <c:v>0.25600000000000001</c:v>
                </c:pt>
                <c:pt idx="173">
                  <c:v>0.25700000000000001</c:v>
                </c:pt>
                <c:pt idx="174">
                  <c:v>0.25800000000000001</c:v>
                </c:pt>
                <c:pt idx="175">
                  <c:v>0.25900000000000001</c:v>
                </c:pt>
                <c:pt idx="176">
                  <c:v>0.26</c:v>
                </c:pt>
                <c:pt idx="177">
                  <c:v>0.26100000000000001</c:v>
                </c:pt>
                <c:pt idx="178">
                  <c:v>0.26200000000000001</c:v>
                </c:pt>
                <c:pt idx="179">
                  <c:v>0.26300000000000001</c:v>
                </c:pt>
                <c:pt idx="180">
                  <c:v>0.26400000000000001</c:v>
                </c:pt>
                <c:pt idx="181">
                  <c:v>0.26500000000000001</c:v>
                </c:pt>
                <c:pt idx="182">
                  <c:v>0.26600000000000001</c:v>
                </c:pt>
                <c:pt idx="183">
                  <c:v>0.26700000000000002</c:v>
                </c:pt>
                <c:pt idx="184">
                  <c:v>0.26800000000000002</c:v>
                </c:pt>
                <c:pt idx="185">
                  <c:v>0.26900000000000002</c:v>
                </c:pt>
                <c:pt idx="186">
                  <c:v>0.27</c:v>
                </c:pt>
                <c:pt idx="187">
                  <c:v>0.27100000000000002</c:v>
                </c:pt>
                <c:pt idx="188">
                  <c:v>0.27200000000000002</c:v>
                </c:pt>
                <c:pt idx="189">
                  <c:v>0.27300000000000002</c:v>
                </c:pt>
                <c:pt idx="190">
                  <c:v>0.27400000000000002</c:v>
                </c:pt>
                <c:pt idx="191">
                  <c:v>0.27500000000000002</c:v>
                </c:pt>
                <c:pt idx="192">
                  <c:v>0.27600000000000002</c:v>
                </c:pt>
                <c:pt idx="193">
                  <c:v>0.27700000000000002</c:v>
                </c:pt>
                <c:pt idx="194">
                  <c:v>0.27800000000000002</c:v>
                </c:pt>
                <c:pt idx="195">
                  <c:v>0.27900000000000003</c:v>
                </c:pt>
                <c:pt idx="196">
                  <c:v>0.28000000000000003</c:v>
                </c:pt>
                <c:pt idx="197">
                  <c:v>0.28100000000000003</c:v>
                </c:pt>
                <c:pt idx="198">
                  <c:v>0.28199999999999997</c:v>
                </c:pt>
                <c:pt idx="199">
                  <c:v>0.28299999999999997</c:v>
                </c:pt>
                <c:pt idx="200">
                  <c:v>0.28399999999999997</c:v>
                </c:pt>
                <c:pt idx="201">
                  <c:v>0.28499999999999998</c:v>
                </c:pt>
                <c:pt idx="202">
                  <c:v>0.28599999999999998</c:v>
                </c:pt>
                <c:pt idx="203">
                  <c:v>0.28699999999999998</c:v>
                </c:pt>
                <c:pt idx="204">
                  <c:v>0.28799999999999998</c:v>
                </c:pt>
                <c:pt idx="205">
                  <c:v>0.28899999999999998</c:v>
                </c:pt>
                <c:pt idx="206">
                  <c:v>0.28999999999999998</c:v>
                </c:pt>
                <c:pt idx="207">
                  <c:v>0.29099999999999998</c:v>
                </c:pt>
                <c:pt idx="208">
                  <c:v>0.29199999999999998</c:v>
                </c:pt>
                <c:pt idx="209">
                  <c:v>0.29299999999999998</c:v>
                </c:pt>
                <c:pt idx="210">
                  <c:v>0.29399999999999998</c:v>
                </c:pt>
                <c:pt idx="211">
                  <c:v>0.29499999999999998</c:v>
                </c:pt>
                <c:pt idx="212">
                  <c:v>0.29599999999999999</c:v>
                </c:pt>
                <c:pt idx="213">
                  <c:v>0.29699999999999999</c:v>
                </c:pt>
                <c:pt idx="214">
                  <c:v>0.29799999999999999</c:v>
                </c:pt>
                <c:pt idx="215">
                  <c:v>0.29899999999999999</c:v>
                </c:pt>
                <c:pt idx="216">
                  <c:v>0.3</c:v>
                </c:pt>
                <c:pt idx="217">
                  <c:v>0.30099999999999999</c:v>
                </c:pt>
                <c:pt idx="218">
                  <c:v>0.30199999999999999</c:v>
                </c:pt>
                <c:pt idx="219">
                  <c:v>0.30299999999999999</c:v>
                </c:pt>
                <c:pt idx="220">
                  <c:v>0.30399999999999999</c:v>
                </c:pt>
                <c:pt idx="221">
                  <c:v>0.30499999999999999</c:v>
                </c:pt>
                <c:pt idx="222">
                  <c:v>0.30599999999999999</c:v>
                </c:pt>
                <c:pt idx="223">
                  <c:v>0.307</c:v>
                </c:pt>
                <c:pt idx="224">
                  <c:v>0.308</c:v>
                </c:pt>
                <c:pt idx="225">
                  <c:v>0.309</c:v>
                </c:pt>
                <c:pt idx="226">
                  <c:v>0.31</c:v>
                </c:pt>
                <c:pt idx="227">
                  <c:v>0.311</c:v>
                </c:pt>
                <c:pt idx="228">
                  <c:v>0.312</c:v>
                </c:pt>
                <c:pt idx="229">
                  <c:v>0.313</c:v>
                </c:pt>
                <c:pt idx="230">
                  <c:v>0.314</c:v>
                </c:pt>
                <c:pt idx="231">
                  <c:v>0.315</c:v>
                </c:pt>
                <c:pt idx="232">
                  <c:v>0.316</c:v>
                </c:pt>
                <c:pt idx="233">
                  <c:v>0.317</c:v>
                </c:pt>
                <c:pt idx="234">
                  <c:v>0.318</c:v>
                </c:pt>
                <c:pt idx="235">
                  <c:v>0.31900000000000001</c:v>
                </c:pt>
                <c:pt idx="236">
                  <c:v>0.32</c:v>
                </c:pt>
                <c:pt idx="237">
                  <c:v>0.32100000000000001</c:v>
                </c:pt>
                <c:pt idx="238">
                  <c:v>0.32200000000000001</c:v>
                </c:pt>
                <c:pt idx="239">
                  <c:v>0.32300000000000001</c:v>
                </c:pt>
                <c:pt idx="240">
                  <c:v>0.32400000000000001</c:v>
                </c:pt>
                <c:pt idx="241">
                  <c:v>0.32500000000000001</c:v>
                </c:pt>
                <c:pt idx="242">
                  <c:v>0.32600000000000001</c:v>
                </c:pt>
                <c:pt idx="243">
                  <c:v>0.32700000000000001</c:v>
                </c:pt>
                <c:pt idx="244">
                  <c:v>0.32800000000000001</c:v>
                </c:pt>
                <c:pt idx="245">
                  <c:v>0.32900000000000001</c:v>
                </c:pt>
                <c:pt idx="246">
                  <c:v>0.33</c:v>
                </c:pt>
                <c:pt idx="247">
                  <c:v>0.33100000000000002</c:v>
                </c:pt>
                <c:pt idx="248">
                  <c:v>0.33200000000000002</c:v>
                </c:pt>
                <c:pt idx="249">
                  <c:v>0.33300000000000002</c:v>
                </c:pt>
                <c:pt idx="250">
                  <c:v>0.33400000000000002</c:v>
                </c:pt>
                <c:pt idx="251">
                  <c:v>0.33500000000000002</c:v>
                </c:pt>
                <c:pt idx="252">
                  <c:v>0.33600000000000002</c:v>
                </c:pt>
                <c:pt idx="253">
                  <c:v>0.33700000000000002</c:v>
                </c:pt>
                <c:pt idx="254">
                  <c:v>0.33800000000000002</c:v>
                </c:pt>
                <c:pt idx="255">
                  <c:v>0.33900000000000002</c:v>
                </c:pt>
                <c:pt idx="256">
                  <c:v>0.34</c:v>
                </c:pt>
                <c:pt idx="257">
                  <c:v>0.34100000000000003</c:v>
                </c:pt>
                <c:pt idx="258">
                  <c:v>0.34200000000000003</c:v>
                </c:pt>
                <c:pt idx="259">
                  <c:v>0.34300000000000003</c:v>
                </c:pt>
                <c:pt idx="260">
                  <c:v>0.34399999999999997</c:v>
                </c:pt>
                <c:pt idx="261">
                  <c:v>0.34499999999999997</c:v>
                </c:pt>
                <c:pt idx="262">
                  <c:v>0.34599999999999997</c:v>
                </c:pt>
                <c:pt idx="263">
                  <c:v>0.34699999999999998</c:v>
                </c:pt>
                <c:pt idx="264">
                  <c:v>0.34799999999999998</c:v>
                </c:pt>
                <c:pt idx="265">
                  <c:v>0.34899999999999998</c:v>
                </c:pt>
                <c:pt idx="266">
                  <c:v>0.35</c:v>
                </c:pt>
                <c:pt idx="267">
                  <c:v>0.35099999999999998</c:v>
                </c:pt>
                <c:pt idx="268">
                  <c:v>0.35199999999999998</c:v>
                </c:pt>
                <c:pt idx="269">
                  <c:v>0.35299999999999998</c:v>
                </c:pt>
                <c:pt idx="270">
                  <c:v>0.35399999999999998</c:v>
                </c:pt>
                <c:pt idx="271">
                  <c:v>0.35499999999999998</c:v>
                </c:pt>
                <c:pt idx="272">
                  <c:v>0.35599999999999998</c:v>
                </c:pt>
                <c:pt idx="273">
                  <c:v>0.35699999999999998</c:v>
                </c:pt>
                <c:pt idx="274">
                  <c:v>0.35799999999999998</c:v>
                </c:pt>
                <c:pt idx="275">
                  <c:v>0.35899999999999999</c:v>
                </c:pt>
                <c:pt idx="276">
                  <c:v>0.36</c:v>
                </c:pt>
                <c:pt idx="277">
                  <c:v>0.36099999999999999</c:v>
                </c:pt>
                <c:pt idx="278">
                  <c:v>0.36199999999999999</c:v>
                </c:pt>
                <c:pt idx="279">
                  <c:v>0.36299999999999999</c:v>
                </c:pt>
                <c:pt idx="280">
                  <c:v>0.36399999999999999</c:v>
                </c:pt>
                <c:pt idx="281">
                  <c:v>0.36499999999999999</c:v>
                </c:pt>
                <c:pt idx="282">
                  <c:v>0.36599999999999999</c:v>
                </c:pt>
                <c:pt idx="283">
                  <c:v>0.36699999999999999</c:v>
                </c:pt>
                <c:pt idx="284">
                  <c:v>0.36799999999999999</c:v>
                </c:pt>
                <c:pt idx="285">
                  <c:v>0.36899999999999999</c:v>
                </c:pt>
                <c:pt idx="286">
                  <c:v>0.37</c:v>
                </c:pt>
                <c:pt idx="287">
                  <c:v>0.371</c:v>
                </c:pt>
                <c:pt idx="288">
                  <c:v>0.372</c:v>
                </c:pt>
                <c:pt idx="289">
                  <c:v>0.373</c:v>
                </c:pt>
                <c:pt idx="290">
                  <c:v>0.374</c:v>
                </c:pt>
                <c:pt idx="291">
                  <c:v>0.375</c:v>
                </c:pt>
                <c:pt idx="292">
                  <c:v>0.376</c:v>
                </c:pt>
                <c:pt idx="293">
                  <c:v>0.377</c:v>
                </c:pt>
                <c:pt idx="294">
                  <c:v>0.378</c:v>
                </c:pt>
                <c:pt idx="295">
                  <c:v>0.379</c:v>
                </c:pt>
                <c:pt idx="296">
                  <c:v>0.38</c:v>
                </c:pt>
                <c:pt idx="297">
                  <c:v>0.38100000000000001</c:v>
                </c:pt>
                <c:pt idx="298">
                  <c:v>0.38200000000000001</c:v>
                </c:pt>
                <c:pt idx="299">
                  <c:v>0.38300000000000001</c:v>
                </c:pt>
                <c:pt idx="300">
                  <c:v>0.38400000000000001</c:v>
                </c:pt>
                <c:pt idx="301">
                  <c:v>0.38500000000000001</c:v>
                </c:pt>
                <c:pt idx="302">
                  <c:v>0.38600000000000001</c:v>
                </c:pt>
                <c:pt idx="303">
                  <c:v>0.38700000000000001</c:v>
                </c:pt>
                <c:pt idx="304">
                  <c:v>0.38800000000000001</c:v>
                </c:pt>
                <c:pt idx="305">
                  <c:v>0.38900000000000001</c:v>
                </c:pt>
                <c:pt idx="306">
                  <c:v>0.39</c:v>
                </c:pt>
                <c:pt idx="307">
                  <c:v>0.39100000000000001</c:v>
                </c:pt>
                <c:pt idx="308">
                  <c:v>0.39200000000000002</c:v>
                </c:pt>
                <c:pt idx="309">
                  <c:v>0.39300000000000002</c:v>
                </c:pt>
                <c:pt idx="310">
                  <c:v>0.39400000000000002</c:v>
                </c:pt>
                <c:pt idx="311">
                  <c:v>0.39500000000000002</c:v>
                </c:pt>
                <c:pt idx="312">
                  <c:v>0.39600000000000002</c:v>
                </c:pt>
                <c:pt idx="313">
                  <c:v>0.39700000000000002</c:v>
                </c:pt>
                <c:pt idx="314">
                  <c:v>0.39800000000000002</c:v>
                </c:pt>
                <c:pt idx="315">
                  <c:v>0.39900000000000002</c:v>
                </c:pt>
                <c:pt idx="316">
                  <c:v>0.4</c:v>
                </c:pt>
                <c:pt idx="317">
                  <c:v>0.40100000000000002</c:v>
                </c:pt>
                <c:pt idx="318">
                  <c:v>0.40200000000000002</c:v>
                </c:pt>
                <c:pt idx="319">
                  <c:v>0.40300000000000002</c:v>
                </c:pt>
                <c:pt idx="320">
                  <c:v>0.40400000000000003</c:v>
                </c:pt>
                <c:pt idx="321">
                  <c:v>0.40500000000000003</c:v>
                </c:pt>
                <c:pt idx="322">
                  <c:v>0.40600000000000003</c:v>
                </c:pt>
                <c:pt idx="323">
                  <c:v>0.40699999999999997</c:v>
                </c:pt>
                <c:pt idx="324">
                  <c:v>0.40799999999999997</c:v>
                </c:pt>
                <c:pt idx="325">
                  <c:v>0.40899999999999997</c:v>
                </c:pt>
                <c:pt idx="326">
                  <c:v>0.41</c:v>
                </c:pt>
                <c:pt idx="327">
                  <c:v>0.41099999999999998</c:v>
                </c:pt>
                <c:pt idx="328">
                  <c:v>0.41199999999999998</c:v>
                </c:pt>
                <c:pt idx="329">
                  <c:v>0.41299999999999998</c:v>
                </c:pt>
                <c:pt idx="330">
                  <c:v>0.41399999999999998</c:v>
                </c:pt>
                <c:pt idx="331">
                  <c:v>0.41499999999999998</c:v>
                </c:pt>
                <c:pt idx="332">
                  <c:v>0.41599999999999998</c:v>
                </c:pt>
                <c:pt idx="333">
                  <c:v>0.41699999999999998</c:v>
                </c:pt>
                <c:pt idx="334">
                  <c:v>0.41799999999999998</c:v>
                </c:pt>
                <c:pt idx="335">
                  <c:v>0.41899999999999998</c:v>
                </c:pt>
                <c:pt idx="336">
                  <c:v>0.42</c:v>
                </c:pt>
                <c:pt idx="337">
                  <c:v>0.42099999999999999</c:v>
                </c:pt>
                <c:pt idx="338">
                  <c:v>0.42199999999999999</c:v>
                </c:pt>
                <c:pt idx="339">
                  <c:v>0.42299999999999999</c:v>
                </c:pt>
                <c:pt idx="340">
                  <c:v>0.42399999999999999</c:v>
                </c:pt>
                <c:pt idx="341">
                  <c:v>0.42499999999999999</c:v>
                </c:pt>
                <c:pt idx="342">
                  <c:v>0.42599999999999999</c:v>
                </c:pt>
                <c:pt idx="343">
                  <c:v>0.42699999999999999</c:v>
                </c:pt>
                <c:pt idx="344">
                  <c:v>0.42799999999999999</c:v>
                </c:pt>
                <c:pt idx="345">
                  <c:v>0.42899999999999999</c:v>
                </c:pt>
                <c:pt idx="346">
                  <c:v>0.43</c:v>
                </c:pt>
                <c:pt idx="347">
                  <c:v>0.43099999999999999</c:v>
                </c:pt>
                <c:pt idx="348">
                  <c:v>0.432</c:v>
                </c:pt>
                <c:pt idx="349">
                  <c:v>0.433</c:v>
                </c:pt>
                <c:pt idx="350">
                  <c:v>0.434</c:v>
                </c:pt>
                <c:pt idx="351">
                  <c:v>0.435</c:v>
                </c:pt>
                <c:pt idx="352">
                  <c:v>0.436</c:v>
                </c:pt>
                <c:pt idx="353">
                  <c:v>0.437</c:v>
                </c:pt>
                <c:pt idx="354">
                  <c:v>0.438</c:v>
                </c:pt>
                <c:pt idx="355">
                  <c:v>0.439</c:v>
                </c:pt>
                <c:pt idx="356">
                  <c:v>0.44</c:v>
                </c:pt>
                <c:pt idx="357">
                  <c:v>0.441</c:v>
                </c:pt>
                <c:pt idx="358">
                  <c:v>0.442</c:v>
                </c:pt>
                <c:pt idx="359">
                  <c:v>0.443</c:v>
                </c:pt>
                <c:pt idx="360">
                  <c:v>0.44400000000000001</c:v>
                </c:pt>
                <c:pt idx="361">
                  <c:v>0.44500000000000001</c:v>
                </c:pt>
                <c:pt idx="362">
                  <c:v>0.44600000000000001</c:v>
                </c:pt>
                <c:pt idx="363">
                  <c:v>0.44700000000000001</c:v>
                </c:pt>
                <c:pt idx="364">
                  <c:v>0.44800000000000001</c:v>
                </c:pt>
                <c:pt idx="365">
                  <c:v>0.44900000000000001</c:v>
                </c:pt>
                <c:pt idx="366">
                  <c:v>0.45</c:v>
                </c:pt>
                <c:pt idx="367">
                  <c:v>0.45100000000000001</c:v>
                </c:pt>
                <c:pt idx="368">
                  <c:v>0.45200000000000001</c:v>
                </c:pt>
                <c:pt idx="369">
                  <c:v>0.45300000000000001</c:v>
                </c:pt>
                <c:pt idx="370">
                  <c:v>0.45400000000000001</c:v>
                </c:pt>
                <c:pt idx="371">
                  <c:v>0.45500000000000002</c:v>
                </c:pt>
                <c:pt idx="372">
                  <c:v>0.45600000000000002</c:v>
                </c:pt>
                <c:pt idx="373">
                  <c:v>0.45700000000000002</c:v>
                </c:pt>
                <c:pt idx="374">
                  <c:v>0.45800000000000002</c:v>
                </c:pt>
                <c:pt idx="375">
                  <c:v>0.45900000000000002</c:v>
                </c:pt>
                <c:pt idx="376">
                  <c:v>0.46</c:v>
                </c:pt>
                <c:pt idx="377">
                  <c:v>0.46100000000000002</c:v>
                </c:pt>
                <c:pt idx="378">
                  <c:v>0.46200000000000002</c:v>
                </c:pt>
                <c:pt idx="379">
                  <c:v>0.46300000000000002</c:v>
                </c:pt>
                <c:pt idx="380">
                  <c:v>0.46400000000000002</c:v>
                </c:pt>
                <c:pt idx="381">
                  <c:v>0.46500000000000002</c:v>
                </c:pt>
                <c:pt idx="382">
                  <c:v>0.46600000000000003</c:v>
                </c:pt>
                <c:pt idx="383">
                  <c:v>0.46700000000000003</c:v>
                </c:pt>
                <c:pt idx="384">
                  <c:v>0.46800000000000003</c:v>
                </c:pt>
                <c:pt idx="385">
                  <c:v>0.46899999999999997</c:v>
                </c:pt>
                <c:pt idx="386">
                  <c:v>0.47</c:v>
                </c:pt>
                <c:pt idx="387">
                  <c:v>0.47099999999999997</c:v>
                </c:pt>
                <c:pt idx="388">
                  <c:v>0.47199999999999998</c:v>
                </c:pt>
                <c:pt idx="389">
                  <c:v>0.47299999999999998</c:v>
                </c:pt>
                <c:pt idx="390">
                  <c:v>0.47399999999999998</c:v>
                </c:pt>
                <c:pt idx="391">
                  <c:v>0.47499999999999998</c:v>
                </c:pt>
                <c:pt idx="392">
                  <c:v>0.47599999999999998</c:v>
                </c:pt>
                <c:pt idx="393">
                  <c:v>0.47699999999999998</c:v>
                </c:pt>
                <c:pt idx="394">
                  <c:v>0.47799999999999998</c:v>
                </c:pt>
                <c:pt idx="395">
                  <c:v>0.47899999999999998</c:v>
                </c:pt>
                <c:pt idx="396">
                  <c:v>0.48</c:v>
                </c:pt>
                <c:pt idx="397">
                  <c:v>0.48099999999999998</c:v>
                </c:pt>
                <c:pt idx="398">
                  <c:v>0.48199999999999998</c:v>
                </c:pt>
                <c:pt idx="399">
                  <c:v>0.48299999999999998</c:v>
                </c:pt>
                <c:pt idx="400">
                  <c:v>0.48399999999999999</c:v>
                </c:pt>
                <c:pt idx="401">
                  <c:v>0.48499999999999999</c:v>
                </c:pt>
                <c:pt idx="402">
                  <c:v>0.48599999999999999</c:v>
                </c:pt>
                <c:pt idx="403">
                  <c:v>0.48699999999999999</c:v>
                </c:pt>
                <c:pt idx="404">
                  <c:v>0.48799999999999999</c:v>
                </c:pt>
                <c:pt idx="405">
                  <c:v>0.48899999999999999</c:v>
                </c:pt>
                <c:pt idx="406">
                  <c:v>0.49</c:v>
                </c:pt>
                <c:pt idx="407">
                  <c:v>0.49099999999999999</c:v>
                </c:pt>
                <c:pt idx="408">
                  <c:v>0.49199999999999999</c:v>
                </c:pt>
                <c:pt idx="409">
                  <c:v>0.49299999999999999</c:v>
                </c:pt>
                <c:pt idx="410">
                  <c:v>0.49399999999999999</c:v>
                </c:pt>
                <c:pt idx="411">
                  <c:v>0.495</c:v>
                </c:pt>
                <c:pt idx="412">
                  <c:v>0.496</c:v>
                </c:pt>
                <c:pt idx="413">
                  <c:v>0.497</c:v>
                </c:pt>
                <c:pt idx="414">
                  <c:v>0.498</c:v>
                </c:pt>
                <c:pt idx="415">
                  <c:v>0.499</c:v>
                </c:pt>
                <c:pt idx="416">
                  <c:v>0.5</c:v>
                </c:pt>
                <c:pt idx="417">
                  <c:v>0.501</c:v>
                </c:pt>
                <c:pt idx="418">
                  <c:v>0.502</c:v>
                </c:pt>
                <c:pt idx="419">
                  <c:v>0.503</c:v>
                </c:pt>
                <c:pt idx="420">
                  <c:v>0.504</c:v>
                </c:pt>
                <c:pt idx="421">
                  <c:v>0.505</c:v>
                </c:pt>
                <c:pt idx="422">
                  <c:v>0.50600000000000001</c:v>
                </c:pt>
                <c:pt idx="423">
                  <c:v>0.50700000000000001</c:v>
                </c:pt>
                <c:pt idx="424">
                  <c:v>0.50800000000000001</c:v>
                </c:pt>
                <c:pt idx="425">
                  <c:v>0.50900000000000001</c:v>
                </c:pt>
                <c:pt idx="426">
                  <c:v>0.51</c:v>
                </c:pt>
                <c:pt idx="427">
                  <c:v>0.51100000000000001</c:v>
                </c:pt>
                <c:pt idx="428">
                  <c:v>0.51200000000000001</c:v>
                </c:pt>
                <c:pt idx="429">
                  <c:v>0.51300000000000001</c:v>
                </c:pt>
                <c:pt idx="430">
                  <c:v>0.51400000000000001</c:v>
                </c:pt>
                <c:pt idx="431">
                  <c:v>0.51500000000000001</c:v>
                </c:pt>
                <c:pt idx="432">
                  <c:v>0.51600000000000001</c:v>
                </c:pt>
                <c:pt idx="433">
                  <c:v>0.51700000000000002</c:v>
                </c:pt>
                <c:pt idx="434">
                  <c:v>0.51800000000000002</c:v>
                </c:pt>
                <c:pt idx="435">
                  <c:v>0.51900000000000002</c:v>
                </c:pt>
                <c:pt idx="436">
                  <c:v>0.52</c:v>
                </c:pt>
                <c:pt idx="437">
                  <c:v>0.52100000000000002</c:v>
                </c:pt>
                <c:pt idx="438">
                  <c:v>0.52200000000000002</c:v>
                </c:pt>
                <c:pt idx="439">
                  <c:v>0.52300000000000002</c:v>
                </c:pt>
                <c:pt idx="440">
                  <c:v>0.52400000000000002</c:v>
                </c:pt>
                <c:pt idx="441">
                  <c:v>0.52500000000000002</c:v>
                </c:pt>
                <c:pt idx="442">
                  <c:v>0.52600000000000002</c:v>
                </c:pt>
                <c:pt idx="443">
                  <c:v>0.52700000000000002</c:v>
                </c:pt>
                <c:pt idx="444">
                  <c:v>0.52800000000000002</c:v>
                </c:pt>
                <c:pt idx="445">
                  <c:v>0.52900000000000003</c:v>
                </c:pt>
                <c:pt idx="446">
                  <c:v>0.53</c:v>
                </c:pt>
                <c:pt idx="447">
                  <c:v>0.53100000000000003</c:v>
                </c:pt>
                <c:pt idx="448">
                  <c:v>0.53200000000000003</c:v>
                </c:pt>
                <c:pt idx="449">
                  <c:v>0.53300000000000003</c:v>
                </c:pt>
                <c:pt idx="450">
                  <c:v>0.53400000000000003</c:v>
                </c:pt>
                <c:pt idx="451">
                  <c:v>0.53500000000000003</c:v>
                </c:pt>
                <c:pt idx="452">
                  <c:v>0.53600000000000003</c:v>
                </c:pt>
                <c:pt idx="453">
                  <c:v>0.53700000000000003</c:v>
                </c:pt>
                <c:pt idx="454">
                  <c:v>0.53800000000000003</c:v>
                </c:pt>
                <c:pt idx="455">
                  <c:v>0.53900000000000003</c:v>
                </c:pt>
                <c:pt idx="456">
                  <c:v>0.54</c:v>
                </c:pt>
                <c:pt idx="457">
                  <c:v>0.54100000000000004</c:v>
                </c:pt>
                <c:pt idx="458">
                  <c:v>0.54200000000000004</c:v>
                </c:pt>
                <c:pt idx="459">
                  <c:v>0.54300000000000004</c:v>
                </c:pt>
                <c:pt idx="460">
                  <c:v>0.54400000000000004</c:v>
                </c:pt>
                <c:pt idx="461">
                  <c:v>0.54500000000000004</c:v>
                </c:pt>
                <c:pt idx="462">
                  <c:v>0.54600000000000004</c:v>
                </c:pt>
                <c:pt idx="463">
                  <c:v>0.54700000000000004</c:v>
                </c:pt>
                <c:pt idx="464">
                  <c:v>0.54800000000000004</c:v>
                </c:pt>
                <c:pt idx="465">
                  <c:v>0.54900000000000004</c:v>
                </c:pt>
                <c:pt idx="466">
                  <c:v>0.55000000000000004</c:v>
                </c:pt>
                <c:pt idx="467">
                  <c:v>0.55100000000000005</c:v>
                </c:pt>
                <c:pt idx="468">
                  <c:v>0.55200000000000005</c:v>
                </c:pt>
                <c:pt idx="469">
                  <c:v>0.55300000000000005</c:v>
                </c:pt>
                <c:pt idx="470">
                  <c:v>0.55400000000000005</c:v>
                </c:pt>
                <c:pt idx="471">
                  <c:v>0.55500000000000005</c:v>
                </c:pt>
                <c:pt idx="472">
                  <c:v>0.55600000000000005</c:v>
                </c:pt>
                <c:pt idx="473">
                  <c:v>0.55700000000000005</c:v>
                </c:pt>
                <c:pt idx="474">
                  <c:v>0.55800000000000005</c:v>
                </c:pt>
                <c:pt idx="475">
                  <c:v>0.55900000000000005</c:v>
                </c:pt>
                <c:pt idx="476">
                  <c:v>0.56000000000000005</c:v>
                </c:pt>
                <c:pt idx="477">
                  <c:v>0.56100000000000005</c:v>
                </c:pt>
                <c:pt idx="478">
                  <c:v>0.56200000000000006</c:v>
                </c:pt>
                <c:pt idx="479">
                  <c:v>0.56299999999999994</c:v>
                </c:pt>
                <c:pt idx="480">
                  <c:v>0.56399999999999995</c:v>
                </c:pt>
                <c:pt idx="481">
                  <c:v>0.56499999999999995</c:v>
                </c:pt>
                <c:pt idx="482">
                  <c:v>0.56599999999999995</c:v>
                </c:pt>
                <c:pt idx="483">
                  <c:v>0.56699999999999995</c:v>
                </c:pt>
                <c:pt idx="484">
                  <c:v>0.56799999999999995</c:v>
                </c:pt>
                <c:pt idx="485">
                  <c:v>0.56899999999999995</c:v>
                </c:pt>
                <c:pt idx="486">
                  <c:v>0.56999999999999995</c:v>
                </c:pt>
                <c:pt idx="487">
                  <c:v>0.57099999999999995</c:v>
                </c:pt>
                <c:pt idx="488">
                  <c:v>0.57199999999999995</c:v>
                </c:pt>
                <c:pt idx="489">
                  <c:v>0.57299999999999995</c:v>
                </c:pt>
                <c:pt idx="490">
                  <c:v>0.57399999999999995</c:v>
                </c:pt>
                <c:pt idx="491">
                  <c:v>0.57499999999999996</c:v>
                </c:pt>
                <c:pt idx="492">
                  <c:v>0.57599999999999996</c:v>
                </c:pt>
                <c:pt idx="493">
                  <c:v>0.57699999999999996</c:v>
                </c:pt>
                <c:pt idx="494">
                  <c:v>0.57799999999999996</c:v>
                </c:pt>
                <c:pt idx="495">
                  <c:v>0.57899999999999996</c:v>
                </c:pt>
                <c:pt idx="496">
                  <c:v>0.57999999999999996</c:v>
                </c:pt>
                <c:pt idx="497">
                  <c:v>0.58099999999999996</c:v>
                </c:pt>
                <c:pt idx="498">
                  <c:v>0.58199999999999996</c:v>
                </c:pt>
                <c:pt idx="499">
                  <c:v>0.58299999999999996</c:v>
                </c:pt>
                <c:pt idx="500">
                  <c:v>0.58399999999999996</c:v>
                </c:pt>
                <c:pt idx="501">
                  <c:v>0.58499999999999996</c:v>
                </c:pt>
                <c:pt idx="502">
                  <c:v>0.58599999999999997</c:v>
                </c:pt>
                <c:pt idx="503">
                  <c:v>0.58699999999999997</c:v>
                </c:pt>
                <c:pt idx="504">
                  <c:v>0.58799999999999997</c:v>
                </c:pt>
                <c:pt idx="505">
                  <c:v>0.58899999999999997</c:v>
                </c:pt>
                <c:pt idx="506">
                  <c:v>0.59</c:v>
                </c:pt>
                <c:pt idx="507">
                  <c:v>0.59099999999999997</c:v>
                </c:pt>
                <c:pt idx="508">
                  <c:v>0.59199999999999997</c:v>
                </c:pt>
                <c:pt idx="509">
                  <c:v>0.59299999999999997</c:v>
                </c:pt>
                <c:pt idx="510">
                  <c:v>0.59399999999999997</c:v>
                </c:pt>
                <c:pt idx="511">
                  <c:v>0.59499999999999997</c:v>
                </c:pt>
                <c:pt idx="512">
                  <c:v>0.59599999999999997</c:v>
                </c:pt>
                <c:pt idx="513">
                  <c:v>0.59699999999999998</c:v>
                </c:pt>
                <c:pt idx="514">
                  <c:v>0.59799999999999998</c:v>
                </c:pt>
                <c:pt idx="515">
                  <c:v>0.59899999999999998</c:v>
                </c:pt>
                <c:pt idx="516">
                  <c:v>0.6</c:v>
                </c:pt>
                <c:pt idx="517">
                  <c:v>0.60099999999999998</c:v>
                </c:pt>
                <c:pt idx="518">
                  <c:v>0.60199999999999998</c:v>
                </c:pt>
                <c:pt idx="519">
                  <c:v>0.60299999999999998</c:v>
                </c:pt>
                <c:pt idx="520">
                  <c:v>0.60399999999999998</c:v>
                </c:pt>
                <c:pt idx="521">
                  <c:v>0.60499999999999998</c:v>
                </c:pt>
                <c:pt idx="522">
                  <c:v>0.60599999999999998</c:v>
                </c:pt>
                <c:pt idx="523">
                  <c:v>0.60699999999999998</c:v>
                </c:pt>
                <c:pt idx="524">
                  <c:v>0.60799999999999998</c:v>
                </c:pt>
                <c:pt idx="525">
                  <c:v>0.60899999999999999</c:v>
                </c:pt>
                <c:pt idx="526">
                  <c:v>0.61</c:v>
                </c:pt>
                <c:pt idx="527">
                  <c:v>0.61099999999999999</c:v>
                </c:pt>
                <c:pt idx="528">
                  <c:v>0.61199999999999999</c:v>
                </c:pt>
                <c:pt idx="529">
                  <c:v>0.61299999999999999</c:v>
                </c:pt>
                <c:pt idx="530">
                  <c:v>0.61399999999999999</c:v>
                </c:pt>
                <c:pt idx="531">
                  <c:v>0.61499999999999999</c:v>
                </c:pt>
                <c:pt idx="532">
                  <c:v>0.61599999999999999</c:v>
                </c:pt>
                <c:pt idx="533">
                  <c:v>0.61699999999999999</c:v>
                </c:pt>
                <c:pt idx="534">
                  <c:v>0.61799999999999999</c:v>
                </c:pt>
                <c:pt idx="535">
                  <c:v>0.61899999999999999</c:v>
                </c:pt>
                <c:pt idx="536">
                  <c:v>0.62</c:v>
                </c:pt>
                <c:pt idx="537">
                  <c:v>0.621</c:v>
                </c:pt>
                <c:pt idx="538">
                  <c:v>0.622</c:v>
                </c:pt>
                <c:pt idx="539">
                  <c:v>0.623</c:v>
                </c:pt>
                <c:pt idx="540">
                  <c:v>0.624</c:v>
                </c:pt>
                <c:pt idx="541">
                  <c:v>0.625</c:v>
                </c:pt>
                <c:pt idx="542">
                  <c:v>0.626</c:v>
                </c:pt>
                <c:pt idx="543">
                  <c:v>0.627</c:v>
                </c:pt>
                <c:pt idx="544">
                  <c:v>0.628</c:v>
                </c:pt>
                <c:pt idx="545">
                  <c:v>0.629</c:v>
                </c:pt>
                <c:pt idx="546">
                  <c:v>0.63</c:v>
                </c:pt>
                <c:pt idx="547">
                  <c:v>0.63100000000000001</c:v>
                </c:pt>
                <c:pt idx="548">
                  <c:v>0.63200000000000001</c:v>
                </c:pt>
                <c:pt idx="549">
                  <c:v>0.63300000000000001</c:v>
                </c:pt>
                <c:pt idx="550">
                  <c:v>0.63400000000000001</c:v>
                </c:pt>
                <c:pt idx="551">
                  <c:v>0.63500000000000001</c:v>
                </c:pt>
                <c:pt idx="552">
                  <c:v>0.63600000000000001</c:v>
                </c:pt>
                <c:pt idx="553">
                  <c:v>0.63700000000000001</c:v>
                </c:pt>
                <c:pt idx="554">
                  <c:v>0.63800000000000001</c:v>
                </c:pt>
                <c:pt idx="555">
                  <c:v>0.63900000000000001</c:v>
                </c:pt>
                <c:pt idx="556">
                  <c:v>0.64</c:v>
                </c:pt>
                <c:pt idx="557">
                  <c:v>0.64100000000000001</c:v>
                </c:pt>
                <c:pt idx="558">
                  <c:v>0.64200000000000002</c:v>
                </c:pt>
                <c:pt idx="559">
                  <c:v>0.64300000000000002</c:v>
                </c:pt>
                <c:pt idx="560">
                  <c:v>0.64400000000000002</c:v>
                </c:pt>
                <c:pt idx="561">
                  <c:v>0.64500000000000002</c:v>
                </c:pt>
                <c:pt idx="562">
                  <c:v>0.64600000000000002</c:v>
                </c:pt>
                <c:pt idx="563">
                  <c:v>0.64700000000000002</c:v>
                </c:pt>
                <c:pt idx="564">
                  <c:v>0.64800000000000002</c:v>
                </c:pt>
                <c:pt idx="565">
                  <c:v>0.64900000000000002</c:v>
                </c:pt>
                <c:pt idx="566">
                  <c:v>0.65</c:v>
                </c:pt>
                <c:pt idx="567">
                  <c:v>0.65100000000000002</c:v>
                </c:pt>
                <c:pt idx="568">
                  <c:v>0.65200000000000002</c:v>
                </c:pt>
                <c:pt idx="569">
                  <c:v>0.65300000000000002</c:v>
                </c:pt>
                <c:pt idx="570">
                  <c:v>0.65400000000000003</c:v>
                </c:pt>
                <c:pt idx="571">
                  <c:v>0.65500000000000003</c:v>
                </c:pt>
                <c:pt idx="572">
                  <c:v>0.65600000000000003</c:v>
                </c:pt>
                <c:pt idx="573">
                  <c:v>0.65700000000000003</c:v>
                </c:pt>
                <c:pt idx="574">
                  <c:v>0.65800000000000003</c:v>
                </c:pt>
                <c:pt idx="575">
                  <c:v>0.65900000000000003</c:v>
                </c:pt>
                <c:pt idx="576">
                  <c:v>0.66</c:v>
                </c:pt>
                <c:pt idx="577">
                  <c:v>0.66100000000000003</c:v>
                </c:pt>
                <c:pt idx="578">
                  <c:v>0.66200000000000003</c:v>
                </c:pt>
                <c:pt idx="579">
                  <c:v>0.66300000000000003</c:v>
                </c:pt>
                <c:pt idx="580">
                  <c:v>0.66400000000000003</c:v>
                </c:pt>
                <c:pt idx="581">
                  <c:v>0.66500000000000004</c:v>
                </c:pt>
                <c:pt idx="582">
                  <c:v>0.66600000000000004</c:v>
                </c:pt>
                <c:pt idx="583">
                  <c:v>0.66700000000000004</c:v>
                </c:pt>
                <c:pt idx="584">
                  <c:v>0.66800000000000004</c:v>
                </c:pt>
                <c:pt idx="585">
                  <c:v>0.66900000000000004</c:v>
                </c:pt>
                <c:pt idx="586">
                  <c:v>0.67</c:v>
                </c:pt>
                <c:pt idx="587">
                  <c:v>0.67100000000000004</c:v>
                </c:pt>
                <c:pt idx="588">
                  <c:v>0.67200000000000004</c:v>
                </c:pt>
                <c:pt idx="589">
                  <c:v>0.67300000000000004</c:v>
                </c:pt>
                <c:pt idx="590">
                  <c:v>0.67400000000000004</c:v>
                </c:pt>
                <c:pt idx="591">
                  <c:v>0.67500000000000004</c:v>
                </c:pt>
                <c:pt idx="592">
                  <c:v>0.67600000000000005</c:v>
                </c:pt>
                <c:pt idx="593">
                  <c:v>0.67700000000000005</c:v>
                </c:pt>
                <c:pt idx="594">
                  <c:v>0.67800000000000005</c:v>
                </c:pt>
                <c:pt idx="595">
                  <c:v>0.67900000000000005</c:v>
                </c:pt>
                <c:pt idx="596">
                  <c:v>0.68</c:v>
                </c:pt>
                <c:pt idx="597">
                  <c:v>0.68100000000000005</c:v>
                </c:pt>
                <c:pt idx="598">
                  <c:v>0.68200000000000005</c:v>
                </c:pt>
                <c:pt idx="599">
                  <c:v>0.68300000000000005</c:v>
                </c:pt>
                <c:pt idx="600">
                  <c:v>0.68400000000000005</c:v>
                </c:pt>
                <c:pt idx="601">
                  <c:v>0.68500000000000005</c:v>
                </c:pt>
                <c:pt idx="602">
                  <c:v>0.68600000000000005</c:v>
                </c:pt>
                <c:pt idx="603">
                  <c:v>0.68700000000000006</c:v>
                </c:pt>
                <c:pt idx="604">
                  <c:v>0.68799999999999994</c:v>
                </c:pt>
                <c:pt idx="605">
                  <c:v>0.68899999999999995</c:v>
                </c:pt>
                <c:pt idx="606">
                  <c:v>0.69</c:v>
                </c:pt>
                <c:pt idx="607">
                  <c:v>0.69099999999999995</c:v>
                </c:pt>
                <c:pt idx="608">
                  <c:v>0.69199999999999995</c:v>
                </c:pt>
                <c:pt idx="609">
                  <c:v>0.69299999999999995</c:v>
                </c:pt>
                <c:pt idx="610">
                  <c:v>0.69399999999999995</c:v>
                </c:pt>
                <c:pt idx="611">
                  <c:v>0.69499999999999995</c:v>
                </c:pt>
                <c:pt idx="612">
                  <c:v>0.69599999999999995</c:v>
                </c:pt>
                <c:pt idx="613">
                  <c:v>0.69699999999999995</c:v>
                </c:pt>
                <c:pt idx="614">
                  <c:v>0.69799999999999995</c:v>
                </c:pt>
                <c:pt idx="615">
                  <c:v>0.69899999999999995</c:v>
                </c:pt>
                <c:pt idx="616">
                  <c:v>0.7</c:v>
                </c:pt>
                <c:pt idx="617">
                  <c:v>0.70099999999999996</c:v>
                </c:pt>
                <c:pt idx="618">
                  <c:v>0.70199999999999996</c:v>
                </c:pt>
                <c:pt idx="619">
                  <c:v>0.70299999999999996</c:v>
                </c:pt>
                <c:pt idx="620">
                  <c:v>0.70399999999999996</c:v>
                </c:pt>
                <c:pt idx="621">
                  <c:v>0.70499999999999996</c:v>
                </c:pt>
                <c:pt idx="622">
                  <c:v>0.70599999999999996</c:v>
                </c:pt>
                <c:pt idx="623">
                  <c:v>0.70699999999999996</c:v>
                </c:pt>
                <c:pt idx="624">
                  <c:v>0.70799999999999996</c:v>
                </c:pt>
                <c:pt idx="625">
                  <c:v>0.70899999999999996</c:v>
                </c:pt>
                <c:pt idx="626">
                  <c:v>0.71</c:v>
                </c:pt>
                <c:pt idx="627">
                  <c:v>0.71099999999999997</c:v>
                </c:pt>
                <c:pt idx="628">
                  <c:v>0.71199999999999997</c:v>
                </c:pt>
                <c:pt idx="629">
                  <c:v>0.71299999999999997</c:v>
                </c:pt>
                <c:pt idx="630">
                  <c:v>0.71399999999999997</c:v>
                </c:pt>
                <c:pt idx="631">
                  <c:v>0.71499999999999997</c:v>
                </c:pt>
                <c:pt idx="632">
                  <c:v>0.71599999999999997</c:v>
                </c:pt>
                <c:pt idx="633">
                  <c:v>0.71699999999999997</c:v>
                </c:pt>
                <c:pt idx="634">
                  <c:v>0.71799999999999997</c:v>
                </c:pt>
                <c:pt idx="635">
                  <c:v>0.71899999999999997</c:v>
                </c:pt>
                <c:pt idx="636">
                  <c:v>0.72</c:v>
                </c:pt>
                <c:pt idx="637">
                  <c:v>0.72099999999999997</c:v>
                </c:pt>
                <c:pt idx="638">
                  <c:v>0.72199999999999998</c:v>
                </c:pt>
                <c:pt idx="639">
                  <c:v>0.72299999999999998</c:v>
                </c:pt>
                <c:pt idx="640">
                  <c:v>0.72399999999999998</c:v>
                </c:pt>
                <c:pt idx="641">
                  <c:v>0.72499999999999998</c:v>
                </c:pt>
                <c:pt idx="642">
                  <c:v>0.72599999999999998</c:v>
                </c:pt>
                <c:pt idx="643">
                  <c:v>0.72699999999999998</c:v>
                </c:pt>
                <c:pt idx="644">
                  <c:v>0.72799999999999998</c:v>
                </c:pt>
                <c:pt idx="645">
                  <c:v>0.72899999999999998</c:v>
                </c:pt>
                <c:pt idx="646">
                  <c:v>0.73</c:v>
                </c:pt>
                <c:pt idx="647">
                  <c:v>0.73099999999999998</c:v>
                </c:pt>
                <c:pt idx="648">
                  <c:v>0.73199999999999998</c:v>
                </c:pt>
                <c:pt idx="649">
                  <c:v>0.73299999999999998</c:v>
                </c:pt>
                <c:pt idx="650">
                  <c:v>0.73399999999999999</c:v>
                </c:pt>
                <c:pt idx="651">
                  <c:v>0.73499999999999999</c:v>
                </c:pt>
                <c:pt idx="652">
                  <c:v>0.73599999999999999</c:v>
                </c:pt>
                <c:pt idx="653">
                  <c:v>0.73699999999999999</c:v>
                </c:pt>
                <c:pt idx="654">
                  <c:v>0.73799999999999999</c:v>
                </c:pt>
                <c:pt idx="655">
                  <c:v>0.73899999999999999</c:v>
                </c:pt>
                <c:pt idx="656">
                  <c:v>0.74</c:v>
                </c:pt>
                <c:pt idx="657">
                  <c:v>0.74099999999999999</c:v>
                </c:pt>
                <c:pt idx="658">
                  <c:v>0.74199999999999999</c:v>
                </c:pt>
                <c:pt idx="659">
                  <c:v>0.74299999999999999</c:v>
                </c:pt>
                <c:pt idx="660">
                  <c:v>0.74399999999999999</c:v>
                </c:pt>
                <c:pt idx="661">
                  <c:v>0.745</c:v>
                </c:pt>
                <c:pt idx="662">
                  <c:v>0.746</c:v>
                </c:pt>
                <c:pt idx="663">
                  <c:v>0.747</c:v>
                </c:pt>
                <c:pt idx="664">
                  <c:v>0.748</c:v>
                </c:pt>
                <c:pt idx="665">
                  <c:v>0.749</c:v>
                </c:pt>
                <c:pt idx="666">
                  <c:v>0.75</c:v>
                </c:pt>
                <c:pt idx="667">
                  <c:v>0.751</c:v>
                </c:pt>
                <c:pt idx="668">
                  <c:v>0.752</c:v>
                </c:pt>
                <c:pt idx="669">
                  <c:v>0.753</c:v>
                </c:pt>
                <c:pt idx="670">
                  <c:v>0.754</c:v>
                </c:pt>
                <c:pt idx="671">
                  <c:v>0.755</c:v>
                </c:pt>
                <c:pt idx="672">
                  <c:v>0.75600000000000001</c:v>
                </c:pt>
                <c:pt idx="673">
                  <c:v>0.75700000000000001</c:v>
                </c:pt>
                <c:pt idx="674">
                  <c:v>0.75800000000000001</c:v>
                </c:pt>
                <c:pt idx="675">
                  <c:v>0.75900000000000001</c:v>
                </c:pt>
                <c:pt idx="676">
                  <c:v>0.76</c:v>
                </c:pt>
                <c:pt idx="677">
                  <c:v>0.76100000000000001</c:v>
                </c:pt>
                <c:pt idx="678">
                  <c:v>0.76200000000000001</c:v>
                </c:pt>
                <c:pt idx="679">
                  <c:v>0.76300000000000001</c:v>
                </c:pt>
                <c:pt idx="680">
                  <c:v>0.76400000000000001</c:v>
                </c:pt>
                <c:pt idx="681">
                  <c:v>0.76500000000000001</c:v>
                </c:pt>
                <c:pt idx="682">
                  <c:v>0.76600000000000001</c:v>
                </c:pt>
                <c:pt idx="683">
                  <c:v>0.76700000000000002</c:v>
                </c:pt>
                <c:pt idx="684">
                  <c:v>0.76800000000000002</c:v>
                </c:pt>
                <c:pt idx="685">
                  <c:v>0.76900000000000002</c:v>
                </c:pt>
                <c:pt idx="686">
                  <c:v>0.77</c:v>
                </c:pt>
                <c:pt idx="687">
                  <c:v>0.77100000000000002</c:v>
                </c:pt>
                <c:pt idx="688">
                  <c:v>0.77200000000000002</c:v>
                </c:pt>
                <c:pt idx="689">
                  <c:v>0.77300000000000002</c:v>
                </c:pt>
                <c:pt idx="690">
                  <c:v>0.77400000000000002</c:v>
                </c:pt>
                <c:pt idx="691">
                  <c:v>0.77500000000000002</c:v>
                </c:pt>
                <c:pt idx="692">
                  <c:v>0.77600000000000002</c:v>
                </c:pt>
                <c:pt idx="693">
                  <c:v>0.77700000000000002</c:v>
                </c:pt>
                <c:pt idx="694">
                  <c:v>0.77800000000000002</c:v>
                </c:pt>
                <c:pt idx="695">
                  <c:v>0.77900000000000003</c:v>
                </c:pt>
                <c:pt idx="696">
                  <c:v>0.78</c:v>
                </c:pt>
                <c:pt idx="697">
                  <c:v>0.78100000000000003</c:v>
                </c:pt>
                <c:pt idx="698">
                  <c:v>0.78200000000000003</c:v>
                </c:pt>
                <c:pt idx="699">
                  <c:v>0.78300000000000003</c:v>
                </c:pt>
                <c:pt idx="700">
                  <c:v>0.78400000000000003</c:v>
                </c:pt>
                <c:pt idx="701">
                  <c:v>0.78500000000000003</c:v>
                </c:pt>
                <c:pt idx="702">
                  <c:v>0.78600000000000003</c:v>
                </c:pt>
                <c:pt idx="703">
                  <c:v>0.78700000000000003</c:v>
                </c:pt>
                <c:pt idx="704">
                  <c:v>0.78800000000000003</c:v>
                </c:pt>
                <c:pt idx="705">
                  <c:v>0.78900000000000003</c:v>
                </c:pt>
                <c:pt idx="706">
                  <c:v>0.79</c:v>
                </c:pt>
                <c:pt idx="707">
                  <c:v>0.79100000000000004</c:v>
                </c:pt>
                <c:pt idx="708">
                  <c:v>0.79200000000000004</c:v>
                </c:pt>
                <c:pt idx="709">
                  <c:v>0.79300000000000004</c:v>
                </c:pt>
                <c:pt idx="710">
                  <c:v>0.79400000000000004</c:v>
                </c:pt>
                <c:pt idx="711">
                  <c:v>0.79500000000000004</c:v>
                </c:pt>
                <c:pt idx="712">
                  <c:v>0.79600000000000004</c:v>
                </c:pt>
                <c:pt idx="713">
                  <c:v>0.79700000000000004</c:v>
                </c:pt>
                <c:pt idx="714">
                  <c:v>0.79800000000000004</c:v>
                </c:pt>
                <c:pt idx="715">
                  <c:v>0.79900000000000004</c:v>
                </c:pt>
                <c:pt idx="716">
                  <c:v>0.8</c:v>
                </c:pt>
                <c:pt idx="717">
                  <c:v>0.80100000000000005</c:v>
                </c:pt>
                <c:pt idx="718">
                  <c:v>0.80200000000000005</c:v>
                </c:pt>
                <c:pt idx="719">
                  <c:v>0.80300000000000005</c:v>
                </c:pt>
                <c:pt idx="720">
                  <c:v>0.80400000000000005</c:v>
                </c:pt>
                <c:pt idx="721">
                  <c:v>0.80500000000000005</c:v>
                </c:pt>
                <c:pt idx="722">
                  <c:v>0.80600000000000005</c:v>
                </c:pt>
                <c:pt idx="723">
                  <c:v>0.80700000000000005</c:v>
                </c:pt>
                <c:pt idx="724">
                  <c:v>0.80800000000000005</c:v>
                </c:pt>
                <c:pt idx="725">
                  <c:v>0.80900000000000005</c:v>
                </c:pt>
                <c:pt idx="726">
                  <c:v>0.81</c:v>
                </c:pt>
                <c:pt idx="727">
                  <c:v>0.81100000000000005</c:v>
                </c:pt>
                <c:pt idx="728">
                  <c:v>0.81200000000000006</c:v>
                </c:pt>
                <c:pt idx="729">
                  <c:v>0.81299999999999994</c:v>
                </c:pt>
                <c:pt idx="730">
                  <c:v>0.81399999999999995</c:v>
                </c:pt>
                <c:pt idx="731">
                  <c:v>0.81499999999999995</c:v>
                </c:pt>
                <c:pt idx="732">
                  <c:v>0.81599999999999995</c:v>
                </c:pt>
                <c:pt idx="733">
                  <c:v>0.81699999999999995</c:v>
                </c:pt>
                <c:pt idx="734">
                  <c:v>0.81799999999999995</c:v>
                </c:pt>
                <c:pt idx="735">
                  <c:v>0.81899999999999995</c:v>
                </c:pt>
                <c:pt idx="736">
                  <c:v>0.82</c:v>
                </c:pt>
                <c:pt idx="737">
                  <c:v>0.82099999999999995</c:v>
                </c:pt>
                <c:pt idx="738">
                  <c:v>0.82199999999999995</c:v>
                </c:pt>
                <c:pt idx="739">
                  <c:v>0.82299999999999995</c:v>
                </c:pt>
                <c:pt idx="740">
                  <c:v>0.82399999999999995</c:v>
                </c:pt>
                <c:pt idx="741">
                  <c:v>0.82499999999999996</c:v>
                </c:pt>
                <c:pt idx="742">
                  <c:v>0.82599999999999996</c:v>
                </c:pt>
                <c:pt idx="743">
                  <c:v>0.82699999999999996</c:v>
                </c:pt>
                <c:pt idx="744">
                  <c:v>0.82799999999999996</c:v>
                </c:pt>
                <c:pt idx="745">
                  <c:v>0.82899999999999996</c:v>
                </c:pt>
                <c:pt idx="746">
                  <c:v>0.83</c:v>
                </c:pt>
                <c:pt idx="747">
                  <c:v>0.83099999999999996</c:v>
                </c:pt>
                <c:pt idx="748">
                  <c:v>0.83199999999999996</c:v>
                </c:pt>
                <c:pt idx="749">
                  <c:v>0.83299999999999996</c:v>
                </c:pt>
                <c:pt idx="750">
                  <c:v>0.83399999999999996</c:v>
                </c:pt>
                <c:pt idx="751">
                  <c:v>0.83499999999999996</c:v>
                </c:pt>
                <c:pt idx="752">
                  <c:v>0.83599999999999997</c:v>
                </c:pt>
                <c:pt idx="753">
                  <c:v>0.83699999999999997</c:v>
                </c:pt>
                <c:pt idx="754">
                  <c:v>0.83799999999999997</c:v>
                </c:pt>
                <c:pt idx="755">
                  <c:v>0.83899999999999997</c:v>
                </c:pt>
                <c:pt idx="756">
                  <c:v>0.84</c:v>
                </c:pt>
                <c:pt idx="757">
                  <c:v>0.84099999999999997</c:v>
                </c:pt>
                <c:pt idx="758">
                  <c:v>0.84199999999999997</c:v>
                </c:pt>
                <c:pt idx="759">
                  <c:v>0.84299999999999997</c:v>
                </c:pt>
                <c:pt idx="760">
                  <c:v>0.84399999999999997</c:v>
                </c:pt>
                <c:pt idx="761">
                  <c:v>0.84499999999999997</c:v>
                </c:pt>
                <c:pt idx="762">
                  <c:v>0.84599999999999997</c:v>
                </c:pt>
                <c:pt idx="763">
                  <c:v>0.84699999999999998</c:v>
                </c:pt>
                <c:pt idx="764">
                  <c:v>0.84799999999999998</c:v>
                </c:pt>
                <c:pt idx="765">
                  <c:v>0.84899999999999998</c:v>
                </c:pt>
                <c:pt idx="766">
                  <c:v>0.85</c:v>
                </c:pt>
                <c:pt idx="767">
                  <c:v>0.85099999999999998</c:v>
                </c:pt>
                <c:pt idx="768">
                  <c:v>0.85199999999999998</c:v>
                </c:pt>
                <c:pt idx="769">
                  <c:v>0.85299999999999998</c:v>
                </c:pt>
                <c:pt idx="770">
                  <c:v>0.85399999999999998</c:v>
                </c:pt>
                <c:pt idx="771">
                  <c:v>0.85499999999999998</c:v>
                </c:pt>
                <c:pt idx="772">
                  <c:v>0.85599999999999998</c:v>
                </c:pt>
                <c:pt idx="773">
                  <c:v>0.85699999999999998</c:v>
                </c:pt>
                <c:pt idx="774">
                  <c:v>0.85799999999999998</c:v>
                </c:pt>
                <c:pt idx="775">
                  <c:v>0.85899999999999999</c:v>
                </c:pt>
                <c:pt idx="776">
                  <c:v>0.86</c:v>
                </c:pt>
                <c:pt idx="777">
                  <c:v>0.86099999999999999</c:v>
                </c:pt>
                <c:pt idx="778">
                  <c:v>0.86199999999999999</c:v>
                </c:pt>
                <c:pt idx="779">
                  <c:v>0.86299999999999999</c:v>
                </c:pt>
                <c:pt idx="780">
                  <c:v>0.86399999999999999</c:v>
                </c:pt>
                <c:pt idx="781">
                  <c:v>0.86499999999999999</c:v>
                </c:pt>
                <c:pt idx="782">
                  <c:v>0.86599999999999999</c:v>
                </c:pt>
                <c:pt idx="783">
                  <c:v>0.86699999999999999</c:v>
                </c:pt>
                <c:pt idx="784">
                  <c:v>0.86799999999999999</c:v>
                </c:pt>
                <c:pt idx="785">
                  <c:v>0.86899999999999999</c:v>
                </c:pt>
                <c:pt idx="786">
                  <c:v>0.87</c:v>
                </c:pt>
                <c:pt idx="787">
                  <c:v>0.871</c:v>
                </c:pt>
                <c:pt idx="788">
                  <c:v>0.872</c:v>
                </c:pt>
                <c:pt idx="789">
                  <c:v>0.873</c:v>
                </c:pt>
                <c:pt idx="790">
                  <c:v>0.874</c:v>
                </c:pt>
                <c:pt idx="791">
                  <c:v>0.875</c:v>
                </c:pt>
                <c:pt idx="792">
                  <c:v>0.876</c:v>
                </c:pt>
                <c:pt idx="793">
                  <c:v>0.877</c:v>
                </c:pt>
                <c:pt idx="794">
                  <c:v>0.878</c:v>
                </c:pt>
                <c:pt idx="795">
                  <c:v>0.879</c:v>
                </c:pt>
                <c:pt idx="796">
                  <c:v>0.88</c:v>
                </c:pt>
                <c:pt idx="797">
                  <c:v>0.88100000000000001</c:v>
                </c:pt>
                <c:pt idx="798">
                  <c:v>0.88200000000000001</c:v>
                </c:pt>
                <c:pt idx="799">
                  <c:v>0.88300000000000001</c:v>
                </c:pt>
                <c:pt idx="800">
                  <c:v>0.88400000000000001</c:v>
                </c:pt>
                <c:pt idx="801">
                  <c:v>0.88500000000000001</c:v>
                </c:pt>
                <c:pt idx="802">
                  <c:v>0.88600000000000001</c:v>
                </c:pt>
                <c:pt idx="803">
                  <c:v>0.88700000000000001</c:v>
                </c:pt>
                <c:pt idx="804">
                  <c:v>0.88800000000000001</c:v>
                </c:pt>
                <c:pt idx="805">
                  <c:v>0.88900000000000001</c:v>
                </c:pt>
                <c:pt idx="806">
                  <c:v>0.89</c:v>
                </c:pt>
                <c:pt idx="807">
                  <c:v>0.89100000000000001</c:v>
                </c:pt>
                <c:pt idx="808">
                  <c:v>0.89200000000000002</c:v>
                </c:pt>
                <c:pt idx="809">
                  <c:v>0.89300000000000002</c:v>
                </c:pt>
                <c:pt idx="810">
                  <c:v>0.89400000000000002</c:v>
                </c:pt>
                <c:pt idx="811">
                  <c:v>0.89500000000000002</c:v>
                </c:pt>
                <c:pt idx="812">
                  <c:v>0.89600000000000002</c:v>
                </c:pt>
                <c:pt idx="813">
                  <c:v>0.89700000000000002</c:v>
                </c:pt>
                <c:pt idx="814">
                  <c:v>0.89800000000000002</c:v>
                </c:pt>
                <c:pt idx="815">
                  <c:v>0.89900000000000002</c:v>
                </c:pt>
                <c:pt idx="816">
                  <c:v>0.9</c:v>
                </c:pt>
                <c:pt idx="817">
                  <c:v>0.90100000000000002</c:v>
                </c:pt>
                <c:pt idx="818">
                  <c:v>0.90200000000000002</c:v>
                </c:pt>
                <c:pt idx="819">
                  <c:v>0.90300000000000002</c:v>
                </c:pt>
                <c:pt idx="820">
                  <c:v>0.90400000000000003</c:v>
                </c:pt>
                <c:pt idx="821">
                  <c:v>0.90500000000000003</c:v>
                </c:pt>
                <c:pt idx="822">
                  <c:v>0.90600000000000003</c:v>
                </c:pt>
                <c:pt idx="823">
                  <c:v>0.90700000000000003</c:v>
                </c:pt>
                <c:pt idx="824">
                  <c:v>0.90800000000000003</c:v>
                </c:pt>
                <c:pt idx="825">
                  <c:v>0.90900000000000003</c:v>
                </c:pt>
                <c:pt idx="826">
                  <c:v>0.91</c:v>
                </c:pt>
                <c:pt idx="827">
                  <c:v>0.91100000000000003</c:v>
                </c:pt>
                <c:pt idx="828">
                  <c:v>0.91200000000000003</c:v>
                </c:pt>
                <c:pt idx="829">
                  <c:v>0.91300000000000003</c:v>
                </c:pt>
                <c:pt idx="830">
                  <c:v>0.91400000000000003</c:v>
                </c:pt>
                <c:pt idx="831">
                  <c:v>0.91500000000000004</c:v>
                </c:pt>
                <c:pt idx="832">
                  <c:v>0.91600000000000004</c:v>
                </c:pt>
                <c:pt idx="833">
                  <c:v>0.91700000000000004</c:v>
                </c:pt>
              </c:numCache>
            </c:numRef>
          </c:xVal>
          <c:yVal>
            <c:numRef>
              <c:f>Simmetrik_qrafik!$E$4:$E$837</c:f>
              <c:numCache>
                <c:formatCode>0.000</c:formatCode>
                <c:ptCount val="83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pt idx="60">
                  <c:v>0</c:v>
                </c:pt>
                <c:pt idx="61">
                  <c:v>0</c:v>
                </c:pt>
                <c:pt idx="62">
                  <c:v>0</c:v>
                </c:pt>
                <c:pt idx="63">
                  <c:v>0</c:v>
                </c:pt>
                <c:pt idx="64">
                  <c:v>0</c:v>
                </c:pt>
                <c:pt idx="65">
                  <c:v>0</c:v>
                </c:pt>
                <c:pt idx="66">
                  <c:v>0</c:v>
                </c:pt>
                <c:pt idx="67">
                  <c:v>0</c:v>
                </c:pt>
                <c:pt idx="68">
                  <c:v>0</c:v>
                </c:pt>
                <c:pt idx="69">
                  <c:v>0</c:v>
                </c:pt>
                <c:pt idx="70">
                  <c:v>0</c:v>
                </c:pt>
                <c:pt idx="71">
                  <c:v>0</c:v>
                </c:pt>
                <c:pt idx="72">
                  <c:v>0</c:v>
                </c:pt>
                <c:pt idx="73">
                  <c:v>0</c:v>
                </c:pt>
                <c:pt idx="74">
                  <c:v>0</c:v>
                </c:pt>
                <c:pt idx="75">
                  <c:v>0</c:v>
                </c:pt>
                <c:pt idx="76">
                  <c:v>0</c:v>
                </c:pt>
                <c:pt idx="77">
                  <c:v>0</c:v>
                </c:pt>
                <c:pt idx="78">
                  <c:v>0</c:v>
                </c:pt>
                <c:pt idx="79">
                  <c:v>0</c:v>
                </c:pt>
                <c:pt idx="80">
                  <c:v>0</c:v>
                </c:pt>
                <c:pt idx="81">
                  <c:v>0</c:v>
                </c:pt>
                <c:pt idx="82">
                  <c:v>0</c:v>
                </c:pt>
                <c:pt idx="83">
                  <c:v>0</c:v>
                </c:pt>
                <c:pt idx="84">
                  <c:v>0</c:v>
                </c:pt>
                <c:pt idx="85">
                  <c:v>0</c:v>
                </c:pt>
                <c:pt idx="86">
                  <c:v>0</c:v>
                </c:pt>
                <c:pt idx="87">
                  <c:v>0</c:v>
                </c:pt>
                <c:pt idx="88">
                  <c:v>0</c:v>
                </c:pt>
                <c:pt idx="89">
                  <c:v>0</c:v>
                </c:pt>
                <c:pt idx="90">
                  <c:v>0</c:v>
                </c:pt>
                <c:pt idx="91">
                  <c:v>0</c:v>
                </c:pt>
                <c:pt idx="92">
                  <c:v>0</c:v>
                </c:pt>
                <c:pt idx="93">
                  <c:v>0</c:v>
                </c:pt>
                <c:pt idx="94">
                  <c:v>0</c:v>
                </c:pt>
                <c:pt idx="95">
                  <c:v>0</c:v>
                </c:pt>
                <c:pt idx="96">
                  <c:v>0</c:v>
                </c:pt>
                <c:pt idx="97">
                  <c:v>0</c:v>
                </c:pt>
                <c:pt idx="98">
                  <c:v>0</c:v>
                </c:pt>
                <c:pt idx="99">
                  <c:v>0</c:v>
                </c:pt>
                <c:pt idx="100">
                  <c:v>0</c:v>
                </c:pt>
                <c:pt idx="101">
                  <c:v>0</c:v>
                </c:pt>
                <c:pt idx="102">
                  <c:v>0</c:v>
                </c:pt>
                <c:pt idx="103">
                  <c:v>0</c:v>
                </c:pt>
                <c:pt idx="104">
                  <c:v>0</c:v>
                </c:pt>
                <c:pt idx="105">
                  <c:v>0</c:v>
                </c:pt>
                <c:pt idx="106">
                  <c:v>0</c:v>
                </c:pt>
                <c:pt idx="107">
                  <c:v>0</c:v>
                </c:pt>
                <c:pt idx="108">
                  <c:v>0</c:v>
                </c:pt>
                <c:pt idx="109">
                  <c:v>0</c:v>
                </c:pt>
                <c:pt idx="110">
                  <c:v>0</c:v>
                </c:pt>
                <c:pt idx="111">
                  <c:v>0</c:v>
                </c:pt>
                <c:pt idx="112">
                  <c:v>0</c:v>
                </c:pt>
                <c:pt idx="113">
                  <c:v>0</c:v>
                </c:pt>
                <c:pt idx="114">
                  <c:v>0</c:v>
                </c:pt>
                <c:pt idx="115">
                  <c:v>0</c:v>
                </c:pt>
                <c:pt idx="116">
                  <c:v>0</c:v>
                </c:pt>
                <c:pt idx="117">
                  <c:v>0</c:v>
                </c:pt>
                <c:pt idx="118">
                  <c:v>0</c:v>
                </c:pt>
                <c:pt idx="119">
                  <c:v>0</c:v>
                </c:pt>
                <c:pt idx="120">
                  <c:v>0</c:v>
                </c:pt>
                <c:pt idx="121">
                  <c:v>0</c:v>
                </c:pt>
                <c:pt idx="122">
                  <c:v>0</c:v>
                </c:pt>
                <c:pt idx="123">
                  <c:v>0</c:v>
                </c:pt>
                <c:pt idx="124">
                  <c:v>0</c:v>
                </c:pt>
                <c:pt idx="125">
                  <c:v>0</c:v>
                </c:pt>
                <c:pt idx="126">
                  <c:v>0</c:v>
                </c:pt>
                <c:pt idx="127">
                  <c:v>0</c:v>
                </c:pt>
                <c:pt idx="128">
                  <c:v>0</c:v>
                </c:pt>
                <c:pt idx="129">
                  <c:v>0</c:v>
                </c:pt>
                <c:pt idx="130">
                  <c:v>0</c:v>
                </c:pt>
                <c:pt idx="131">
                  <c:v>0</c:v>
                </c:pt>
                <c:pt idx="132">
                  <c:v>0</c:v>
                </c:pt>
                <c:pt idx="133">
                  <c:v>0</c:v>
                </c:pt>
                <c:pt idx="134">
                  <c:v>0</c:v>
                </c:pt>
                <c:pt idx="135">
                  <c:v>0</c:v>
                </c:pt>
                <c:pt idx="136">
                  <c:v>0</c:v>
                </c:pt>
                <c:pt idx="137">
                  <c:v>0</c:v>
                </c:pt>
                <c:pt idx="138">
                  <c:v>0</c:v>
                </c:pt>
                <c:pt idx="139">
                  <c:v>0</c:v>
                </c:pt>
                <c:pt idx="140">
                  <c:v>0</c:v>
                </c:pt>
                <c:pt idx="141">
                  <c:v>0</c:v>
                </c:pt>
                <c:pt idx="142">
                  <c:v>0</c:v>
                </c:pt>
                <c:pt idx="143">
                  <c:v>0</c:v>
                </c:pt>
                <c:pt idx="144">
                  <c:v>0</c:v>
                </c:pt>
                <c:pt idx="145">
                  <c:v>0</c:v>
                </c:pt>
                <c:pt idx="146">
                  <c:v>0</c:v>
                </c:pt>
                <c:pt idx="147">
                  <c:v>0</c:v>
                </c:pt>
                <c:pt idx="148">
                  <c:v>0</c:v>
                </c:pt>
                <c:pt idx="149">
                  <c:v>0</c:v>
                </c:pt>
                <c:pt idx="150">
                  <c:v>0</c:v>
                </c:pt>
                <c:pt idx="151">
                  <c:v>0</c:v>
                </c:pt>
                <c:pt idx="152">
                  <c:v>0</c:v>
                </c:pt>
                <c:pt idx="153">
                  <c:v>0</c:v>
                </c:pt>
                <c:pt idx="154">
                  <c:v>0</c:v>
                </c:pt>
                <c:pt idx="155">
                  <c:v>0</c:v>
                </c:pt>
                <c:pt idx="156">
                  <c:v>0</c:v>
                </c:pt>
                <c:pt idx="157">
                  <c:v>0</c:v>
                </c:pt>
                <c:pt idx="158">
                  <c:v>0</c:v>
                </c:pt>
                <c:pt idx="159">
                  <c:v>0</c:v>
                </c:pt>
                <c:pt idx="160">
                  <c:v>0</c:v>
                </c:pt>
                <c:pt idx="161">
                  <c:v>0</c:v>
                </c:pt>
                <c:pt idx="162">
                  <c:v>0</c:v>
                </c:pt>
                <c:pt idx="163">
                  <c:v>0</c:v>
                </c:pt>
                <c:pt idx="164">
                  <c:v>0</c:v>
                </c:pt>
                <c:pt idx="165">
                  <c:v>0</c:v>
                </c:pt>
                <c:pt idx="166">
                  <c:v>0</c:v>
                </c:pt>
                <c:pt idx="167">
                  <c:v>0</c:v>
                </c:pt>
                <c:pt idx="168">
                  <c:v>0</c:v>
                </c:pt>
                <c:pt idx="169">
                  <c:v>0</c:v>
                </c:pt>
                <c:pt idx="170">
                  <c:v>0</c:v>
                </c:pt>
                <c:pt idx="171">
                  <c:v>0</c:v>
                </c:pt>
                <c:pt idx="172">
                  <c:v>0</c:v>
                </c:pt>
                <c:pt idx="173">
                  <c:v>0</c:v>
                </c:pt>
                <c:pt idx="174">
                  <c:v>0</c:v>
                </c:pt>
                <c:pt idx="175">
                  <c:v>0</c:v>
                </c:pt>
                <c:pt idx="176">
                  <c:v>0</c:v>
                </c:pt>
                <c:pt idx="177">
                  <c:v>0</c:v>
                </c:pt>
                <c:pt idx="178">
                  <c:v>0</c:v>
                </c:pt>
                <c:pt idx="179">
                  <c:v>0</c:v>
                </c:pt>
                <c:pt idx="180">
                  <c:v>0</c:v>
                </c:pt>
                <c:pt idx="181">
                  <c:v>0</c:v>
                </c:pt>
                <c:pt idx="182">
                  <c:v>0</c:v>
                </c:pt>
                <c:pt idx="183">
                  <c:v>0</c:v>
                </c:pt>
                <c:pt idx="184">
                  <c:v>0</c:v>
                </c:pt>
                <c:pt idx="185">
                  <c:v>0</c:v>
                </c:pt>
                <c:pt idx="186">
                  <c:v>0</c:v>
                </c:pt>
                <c:pt idx="187">
                  <c:v>0</c:v>
                </c:pt>
                <c:pt idx="188">
                  <c:v>0</c:v>
                </c:pt>
                <c:pt idx="189">
                  <c:v>0</c:v>
                </c:pt>
                <c:pt idx="190">
                  <c:v>0</c:v>
                </c:pt>
                <c:pt idx="191">
                  <c:v>0</c:v>
                </c:pt>
                <c:pt idx="192">
                  <c:v>0</c:v>
                </c:pt>
                <c:pt idx="193">
                  <c:v>0</c:v>
                </c:pt>
                <c:pt idx="194">
                  <c:v>0</c:v>
                </c:pt>
                <c:pt idx="195">
                  <c:v>0</c:v>
                </c:pt>
                <c:pt idx="196">
                  <c:v>0</c:v>
                </c:pt>
                <c:pt idx="197">
                  <c:v>0</c:v>
                </c:pt>
                <c:pt idx="198">
                  <c:v>0</c:v>
                </c:pt>
                <c:pt idx="199">
                  <c:v>0</c:v>
                </c:pt>
                <c:pt idx="200">
                  <c:v>0</c:v>
                </c:pt>
                <c:pt idx="201">
                  <c:v>0</c:v>
                </c:pt>
                <c:pt idx="202">
                  <c:v>0</c:v>
                </c:pt>
                <c:pt idx="203">
                  <c:v>0</c:v>
                </c:pt>
                <c:pt idx="204">
                  <c:v>0</c:v>
                </c:pt>
                <c:pt idx="205">
                  <c:v>0</c:v>
                </c:pt>
                <c:pt idx="206">
                  <c:v>0</c:v>
                </c:pt>
                <c:pt idx="207">
                  <c:v>0</c:v>
                </c:pt>
                <c:pt idx="208">
                  <c:v>0</c:v>
                </c:pt>
                <c:pt idx="209">
                  <c:v>0</c:v>
                </c:pt>
                <c:pt idx="210">
                  <c:v>0</c:v>
                </c:pt>
                <c:pt idx="211">
                  <c:v>0</c:v>
                </c:pt>
                <c:pt idx="212">
                  <c:v>0</c:v>
                </c:pt>
                <c:pt idx="213">
                  <c:v>0</c:v>
                </c:pt>
                <c:pt idx="214">
                  <c:v>0</c:v>
                </c:pt>
                <c:pt idx="215">
                  <c:v>0</c:v>
                </c:pt>
                <c:pt idx="216">
                  <c:v>0</c:v>
                </c:pt>
                <c:pt idx="217">
                  <c:v>0</c:v>
                </c:pt>
                <c:pt idx="218">
                  <c:v>0</c:v>
                </c:pt>
                <c:pt idx="219">
                  <c:v>0</c:v>
                </c:pt>
                <c:pt idx="220">
                  <c:v>0</c:v>
                </c:pt>
                <c:pt idx="221">
                  <c:v>0</c:v>
                </c:pt>
                <c:pt idx="222">
                  <c:v>0</c:v>
                </c:pt>
                <c:pt idx="223">
                  <c:v>0</c:v>
                </c:pt>
                <c:pt idx="224">
                  <c:v>0</c:v>
                </c:pt>
                <c:pt idx="225">
                  <c:v>0</c:v>
                </c:pt>
                <c:pt idx="226">
                  <c:v>0</c:v>
                </c:pt>
                <c:pt idx="227">
                  <c:v>0</c:v>
                </c:pt>
                <c:pt idx="228">
                  <c:v>0</c:v>
                </c:pt>
                <c:pt idx="229">
                  <c:v>0</c:v>
                </c:pt>
                <c:pt idx="230">
                  <c:v>0</c:v>
                </c:pt>
                <c:pt idx="231">
                  <c:v>0</c:v>
                </c:pt>
                <c:pt idx="232">
                  <c:v>0</c:v>
                </c:pt>
                <c:pt idx="233">
                  <c:v>0</c:v>
                </c:pt>
                <c:pt idx="234">
                  <c:v>0</c:v>
                </c:pt>
                <c:pt idx="235">
                  <c:v>0</c:v>
                </c:pt>
                <c:pt idx="236">
                  <c:v>0</c:v>
                </c:pt>
                <c:pt idx="237">
                  <c:v>0</c:v>
                </c:pt>
                <c:pt idx="238">
                  <c:v>0</c:v>
                </c:pt>
                <c:pt idx="239">
                  <c:v>0</c:v>
                </c:pt>
                <c:pt idx="240">
                  <c:v>0</c:v>
                </c:pt>
                <c:pt idx="241">
                  <c:v>0</c:v>
                </c:pt>
                <c:pt idx="242">
                  <c:v>0</c:v>
                </c:pt>
                <c:pt idx="243">
                  <c:v>0</c:v>
                </c:pt>
                <c:pt idx="244">
                  <c:v>0</c:v>
                </c:pt>
                <c:pt idx="245">
                  <c:v>0</c:v>
                </c:pt>
                <c:pt idx="246">
                  <c:v>0</c:v>
                </c:pt>
                <c:pt idx="247">
                  <c:v>0</c:v>
                </c:pt>
                <c:pt idx="248">
                  <c:v>0</c:v>
                </c:pt>
                <c:pt idx="249">
                  <c:v>0</c:v>
                </c:pt>
                <c:pt idx="250">
                  <c:v>0</c:v>
                </c:pt>
                <c:pt idx="251">
                  <c:v>0</c:v>
                </c:pt>
                <c:pt idx="252">
                  <c:v>0</c:v>
                </c:pt>
                <c:pt idx="253">
                  <c:v>0</c:v>
                </c:pt>
                <c:pt idx="254">
                  <c:v>0</c:v>
                </c:pt>
                <c:pt idx="255">
                  <c:v>0</c:v>
                </c:pt>
                <c:pt idx="256">
                  <c:v>0</c:v>
                </c:pt>
                <c:pt idx="257">
                  <c:v>0</c:v>
                </c:pt>
                <c:pt idx="258">
                  <c:v>0</c:v>
                </c:pt>
                <c:pt idx="259">
                  <c:v>0</c:v>
                </c:pt>
                <c:pt idx="260">
                  <c:v>0</c:v>
                </c:pt>
                <c:pt idx="261">
                  <c:v>0</c:v>
                </c:pt>
                <c:pt idx="262">
                  <c:v>0</c:v>
                </c:pt>
                <c:pt idx="263">
                  <c:v>0</c:v>
                </c:pt>
                <c:pt idx="264">
                  <c:v>0</c:v>
                </c:pt>
                <c:pt idx="265">
                  <c:v>0</c:v>
                </c:pt>
                <c:pt idx="266">
                  <c:v>0</c:v>
                </c:pt>
                <c:pt idx="267">
                  <c:v>0</c:v>
                </c:pt>
                <c:pt idx="268">
                  <c:v>0</c:v>
                </c:pt>
                <c:pt idx="269">
                  <c:v>0</c:v>
                </c:pt>
                <c:pt idx="270">
                  <c:v>0</c:v>
                </c:pt>
                <c:pt idx="271">
                  <c:v>0</c:v>
                </c:pt>
                <c:pt idx="272">
                  <c:v>0</c:v>
                </c:pt>
                <c:pt idx="273">
                  <c:v>0</c:v>
                </c:pt>
                <c:pt idx="274">
                  <c:v>0</c:v>
                </c:pt>
                <c:pt idx="275">
                  <c:v>0</c:v>
                </c:pt>
                <c:pt idx="276">
                  <c:v>0</c:v>
                </c:pt>
                <c:pt idx="277">
                  <c:v>0</c:v>
                </c:pt>
                <c:pt idx="278">
                  <c:v>0</c:v>
                </c:pt>
                <c:pt idx="279">
                  <c:v>0</c:v>
                </c:pt>
                <c:pt idx="280">
                  <c:v>0</c:v>
                </c:pt>
                <c:pt idx="281">
                  <c:v>0</c:v>
                </c:pt>
                <c:pt idx="282">
                  <c:v>0</c:v>
                </c:pt>
                <c:pt idx="283">
                  <c:v>0</c:v>
                </c:pt>
                <c:pt idx="284">
                  <c:v>0</c:v>
                </c:pt>
                <c:pt idx="285">
                  <c:v>0</c:v>
                </c:pt>
                <c:pt idx="286">
                  <c:v>0</c:v>
                </c:pt>
                <c:pt idx="287">
                  <c:v>0</c:v>
                </c:pt>
                <c:pt idx="288">
                  <c:v>0</c:v>
                </c:pt>
                <c:pt idx="289">
                  <c:v>0</c:v>
                </c:pt>
                <c:pt idx="290">
                  <c:v>0</c:v>
                </c:pt>
                <c:pt idx="291">
                  <c:v>0</c:v>
                </c:pt>
                <c:pt idx="292">
                  <c:v>0</c:v>
                </c:pt>
                <c:pt idx="293">
                  <c:v>0</c:v>
                </c:pt>
                <c:pt idx="294">
                  <c:v>0</c:v>
                </c:pt>
                <c:pt idx="295">
                  <c:v>0</c:v>
                </c:pt>
                <c:pt idx="296">
                  <c:v>0</c:v>
                </c:pt>
                <c:pt idx="297">
                  <c:v>0</c:v>
                </c:pt>
                <c:pt idx="298">
                  <c:v>0</c:v>
                </c:pt>
                <c:pt idx="299">
                  <c:v>0</c:v>
                </c:pt>
                <c:pt idx="300">
                  <c:v>0</c:v>
                </c:pt>
                <c:pt idx="301">
                  <c:v>0</c:v>
                </c:pt>
                <c:pt idx="302">
                  <c:v>0</c:v>
                </c:pt>
                <c:pt idx="303">
                  <c:v>0</c:v>
                </c:pt>
                <c:pt idx="304">
                  <c:v>0</c:v>
                </c:pt>
                <c:pt idx="305">
                  <c:v>0</c:v>
                </c:pt>
                <c:pt idx="306">
                  <c:v>0</c:v>
                </c:pt>
                <c:pt idx="307">
                  <c:v>0</c:v>
                </c:pt>
                <c:pt idx="308">
                  <c:v>0</c:v>
                </c:pt>
                <c:pt idx="309">
                  <c:v>0</c:v>
                </c:pt>
                <c:pt idx="310">
                  <c:v>0</c:v>
                </c:pt>
                <c:pt idx="311">
                  <c:v>0</c:v>
                </c:pt>
                <c:pt idx="312">
                  <c:v>0</c:v>
                </c:pt>
                <c:pt idx="313">
                  <c:v>0</c:v>
                </c:pt>
                <c:pt idx="314">
                  <c:v>0</c:v>
                </c:pt>
                <c:pt idx="315">
                  <c:v>0</c:v>
                </c:pt>
                <c:pt idx="316">
                  <c:v>0</c:v>
                </c:pt>
                <c:pt idx="317">
                  <c:v>0</c:v>
                </c:pt>
                <c:pt idx="318">
                  <c:v>0</c:v>
                </c:pt>
                <c:pt idx="319">
                  <c:v>0</c:v>
                </c:pt>
                <c:pt idx="320">
                  <c:v>0</c:v>
                </c:pt>
                <c:pt idx="321">
                  <c:v>0</c:v>
                </c:pt>
                <c:pt idx="322">
                  <c:v>0</c:v>
                </c:pt>
                <c:pt idx="323">
                  <c:v>0</c:v>
                </c:pt>
                <c:pt idx="324">
                  <c:v>0</c:v>
                </c:pt>
                <c:pt idx="325">
                  <c:v>0</c:v>
                </c:pt>
                <c:pt idx="326">
                  <c:v>0</c:v>
                </c:pt>
                <c:pt idx="327">
                  <c:v>0</c:v>
                </c:pt>
                <c:pt idx="328">
                  <c:v>0</c:v>
                </c:pt>
                <c:pt idx="329">
                  <c:v>0</c:v>
                </c:pt>
                <c:pt idx="330">
                  <c:v>0</c:v>
                </c:pt>
                <c:pt idx="331">
                  <c:v>0</c:v>
                </c:pt>
                <c:pt idx="332">
                  <c:v>0</c:v>
                </c:pt>
                <c:pt idx="333">
                  <c:v>0</c:v>
                </c:pt>
                <c:pt idx="334">
                  <c:v>0</c:v>
                </c:pt>
                <c:pt idx="335">
                  <c:v>0</c:v>
                </c:pt>
                <c:pt idx="336">
                  <c:v>0</c:v>
                </c:pt>
                <c:pt idx="337">
                  <c:v>0</c:v>
                </c:pt>
                <c:pt idx="338">
                  <c:v>0</c:v>
                </c:pt>
                <c:pt idx="339">
                  <c:v>0</c:v>
                </c:pt>
                <c:pt idx="340">
                  <c:v>0</c:v>
                </c:pt>
                <c:pt idx="341">
                  <c:v>0</c:v>
                </c:pt>
                <c:pt idx="342">
                  <c:v>0</c:v>
                </c:pt>
                <c:pt idx="343">
                  <c:v>0</c:v>
                </c:pt>
                <c:pt idx="344">
                  <c:v>0</c:v>
                </c:pt>
                <c:pt idx="345">
                  <c:v>0</c:v>
                </c:pt>
                <c:pt idx="346">
                  <c:v>0</c:v>
                </c:pt>
                <c:pt idx="347">
                  <c:v>0</c:v>
                </c:pt>
                <c:pt idx="348">
                  <c:v>0</c:v>
                </c:pt>
                <c:pt idx="349">
                  <c:v>0</c:v>
                </c:pt>
                <c:pt idx="350">
                  <c:v>0</c:v>
                </c:pt>
                <c:pt idx="351">
                  <c:v>0</c:v>
                </c:pt>
                <c:pt idx="352">
                  <c:v>0</c:v>
                </c:pt>
                <c:pt idx="353">
                  <c:v>0</c:v>
                </c:pt>
                <c:pt idx="354">
                  <c:v>0</c:v>
                </c:pt>
                <c:pt idx="355">
                  <c:v>0</c:v>
                </c:pt>
                <c:pt idx="356">
                  <c:v>0</c:v>
                </c:pt>
                <c:pt idx="357">
                  <c:v>0</c:v>
                </c:pt>
                <c:pt idx="358">
                  <c:v>0</c:v>
                </c:pt>
                <c:pt idx="359">
                  <c:v>0</c:v>
                </c:pt>
                <c:pt idx="360">
                  <c:v>0</c:v>
                </c:pt>
                <c:pt idx="361">
                  <c:v>0</c:v>
                </c:pt>
                <c:pt idx="362">
                  <c:v>0</c:v>
                </c:pt>
                <c:pt idx="363">
                  <c:v>0</c:v>
                </c:pt>
                <c:pt idx="364">
                  <c:v>0</c:v>
                </c:pt>
                <c:pt idx="365">
                  <c:v>0</c:v>
                </c:pt>
                <c:pt idx="366">
                  <c:v>0</c:v>
                </c:pt>
                <c:pt idx="367">
                  <c:v>0</c:v>
                </c:pt>
                <c:pt idx="368">
                  <c:v>0</c:v>
                </c:pt>
                <c:pt idx="369">
                  <c:v>0</c:v>
                </c:pt>
                <c:pt idx="370">
                  <c:v>0</c:v>
                </c:pt>
                <c:pt idx="371">
                  <c:v>0</c:v>
                </c:pt>
                <c:pt idx="372">
                  <c:v>0</c:v>
                </c:pt>
                <c:pt idx="373">
                  <c:v>0</c:v>
                </c:pt>
                <c:pt idx="374">
                  <c:v>0</c:v>
                </c:pt>
                <c:pt idx="375">
                  <c:v>0</c:v>
                </c:pt>
                <c:pt idx="376">
                  <c:v>0</c:v>
                </c:pt>
                <c:pt idx="377">
                  <c:v>0</c:v>
                </c:pt>
                <c:pt idx="378">
                  <c:v>0</c:v>
                </c:pt>
                <c:pt idx="379">
                  <c:v>0</c:v>
                </c:pt>
                <c:pt idx="380">
                  <c:v>0</c:v>
                </c:pt>
                <c:pt idx="381">
                  <c:v>0</c:v>
                </c:pt>
                <c:pt idx="382">
                  <c:v>0</c:v>
                </c:pt>
                <c:pt idx="383">
                  <c:v>0</c:v>
                </c:pt>
                <c:pt idx="384">
                  <c:v>0</c:v>
                </c:pt>
                <c:pt idx="385">
                  <c:v>0</c:v>
                </c:pt>
                <c:pt idx="386">
                  <c:v>0</c:v>
                </c:pt>
                <c:pt idx="387">
                  <c:v>0</c:v>
                </c:pt>
                <c:pt idx="388">
                  <c:v>0</c:v>
                </c:pt>
                <c:pt idx="389">
                  <c:v>0</c:v>
                </c:pt>
                <c:pt idx="390">
                  <c:v>0</c:v>
                </c:pt>
                <c:pt idx="391">
                  <c:v>0</c:v>
                </c:pt>
                <c:pt idx="392">
                  <c:v>0</c:v>
                </c:pt>
                <c:pt idx="393">
                  <c:v>0</c:v>
                </c:pt>
                <c:pt idx="394">
                  <c:v>0</c:v>
                </c:pt>
                <c:pt idx="395">
                  <c:v>0</c:v>
                </c:pt>
                <c:pt idx="396">
                  <c:v>0</c:v>
                </c:pt>
                <c:pt idx="397">
                  <c:v>0</c:v>
                </c:pt>
                <c:pt idx="398">
                  <c:v>0</c:v>
                </c:pt>
                <c:pt idx="399">
                  <c:v>0</c:v>
                </c:pt>
                <c:pt idx="400">
                  <c:v>0</c:v>
                </c:pt>
                <c:pt idx="401">
                  <c:v>0</c:v>
                </c:pt>
                <c:pt idx="402">
                  <c:v>0</c:v>
                </c:pt>
                <c:pt idx="403">
                  <c:v>0</c:v>
                </c:pt>
                <c:pt idx="404">
                  <c:v>0</c:v>
                </c:pt>
                <c:pt idx="405">
                  <c:v>0</c:v>
                </c:pt>
                <c:pt idx="406">
                  <c:v>0</c:v>
                </c:pt>
                <c:pt idx="407">
                  <c:v>0</c:v>
                </c:pt>
                <c:pt idx="408">
                  <c:v>0</c:v>
                </c:pt>
                <c:pt idx="409">
                  <c:v>0</c:v>
                </c:pt>
                <c:pt idx="410">
                  <c:v>0</c:v>
                </c:pt>
                <c:pt idx="411">
                  <c:v>0</c:v>
                </c:pt>
                <c:pt idx="412">
                  <c:v>0</c:v>
                </c:pt>
                <c:pt idx="413">
                  <c:v>0</c:v>
                </c:pt>
                <c:pt idx="414">
                  <c:v>0</c:v>
                </c:pt>
                <c:pt idx="415">
                  <c:v>0</c:v>
                </c:pt>
                <c:pt idx="416">
                  <c:v>0</c:v>
                </c:pt>
                <c:pt idx="417">
                  <c:v>0</c:v>
                </c:pt>
                <c:pt idx="418">
                  <c:v>0</c:v>
                </c:pt>
                <c:pt idx="419">
                  <c:v>0</c:v>
                </c:pt>
                <c:pt idx="420">
                  <c:v>0</c:v>
                </c:pt>
                <c:pt idx="421">
                  <c:v>0</c:v>
                </c:pt>
                <c:pt idx="422">
                  <c:v>0</c:v>
                </c:pt>
                <c:pt idx="423">
                  <c:v>0</c:v>
                </c:pt>
                <c:pt idx="424">
                  <c:v>0</c:v>
                </c:pt>
                <c:pt idx="425">
                  <c:v>0</c:v>
                </c:pt>
                <c:pt idx="426">
                  <c:v>0</c:v>
                </c:pt>
                <c:pt idx="427">
                  <c:v>0</c:v>
                </c:pt>
                <c:pt idx="428">
                  <c:v>0</c:v>
                </c:pt>
                <c:pt idx="429">
                  <c:v>0</c:v>
                </c:pt>
                <c:pt idx="430">
                  <c:v>0</c:v>
                </c:pt>
                <c:pt idx="431">
                  <c:v>0</c:v>
                </c:pt>
                <c:pt idx="432">
                  <c:v>0</c:v>
                </c:pt>
                <c:pt idx="433">
                  <c:v>0</c:v>
                </c:pt>
                <c:pt idx="434">
                  <c:v>0</c:v>
                </c:pt>
                <c:pt idx="435">
                  <c:v>0</c:v>
                </c:pt>
                <c:pt idx="436">
                  <c:v>0</c:v>
                </c:pt>
                <c:pt idx="437">
                  <c:v>0</c:v>
                </c:pt>
                <c:pt idx="438">
                  <c:v>0</c:v>
                </c:pt>
                <c:pt idx="439">
                  <c:v>0</c:v>
                </c:pt>
                <c:pt idx="440">
                  <c:v>0</c:v>
                </c:pt>
                <c:pt idx="441">
                  <c:v>0</c:v>
                </c:pt>
                <c:pt idx="442">
                  <c:v>0</c:v>
                </c:pt>
                <c:pt idx="443">
                  <c:v>0</c:v>
                </c:pt>
                <c:pt idx="444">
                  <c:v>0</c:v>
                </c:pt>
                <c:pt idx="445">
                  <c:v>0</c:v>
                </c:pt>
                <c:pt idx="446">
                  <c:v>0</c:v>
                </c:pt>
                <c:pt idx="447">
                  <c:v>0</c:v>
                </c:pt>
                <c:pt idx="448">
                  <c:v>0</c:v>
                </c:pt>
                <c:pt idx="449">
                  <c:v>0</c:v>
                </c:pt>
                <c:pt idx="450">
                  <c:v>0</c:v>
                </c:pt>
                <c:pt idx="451">
                  <c:v>0</c:v>
                </c:pt>
                <c:pt idx="452">
                  <c:v>0</c:v>
                </c:pt>
                <c:pt idx="453">
                  <c:v>0</c:v>
                </c:pt>
                <c:pt idx="454">
                  <c:v>0</c:v>
                </c:pt>
                <c:pt idx="455">
                  <c:v>0</c:v>
                </c:pt>
                <c:pt idx="456">
                  <c:v>0</c:v>
                </c:pt>
                <c:pt idx="457">
                  <c:v>0</c:v>
                </c:pt>
                <c:pt idx="458">
                  <c:v>0</c:v>
                </c:pt>
                <c:pt idx="459">
                  <c:v>0</c:v>
                </c:pt>
                <c:pt idx="460">
                  <c:v>0</c:v>
                </c:pt>
                <c:pt idx="461">
                  <c:v>0</c:v>
                </c:pt>
                <c:pt idx="462">
                  <c:v>0</c:v>
                </c:pt>
                <c:pt idx="463">
                  <c:v>0</c:v>
                </c:pt>
                <c:pt idx="464">
                  <c:v>0</c:v>
                </c:pt>
                <c:pt idx="465">
                  <c:v>0</c:v>
                </c:pt>
                <c:pt idx="466">
                  <c:v>0</c:v>
                </c:pt>
                <c:pt idx="467">
                  <c:v>0</c:v>
                </c:pt>
                <c:pt idx="468">
                  <c:v>0</c:v>
                </c:pt>
                <c:pt idx="469">
                  <c:v>0</c:v>
                </c:pt>
                <c:pt idx="470">
                  <c:v>0</c:v>
                </c:pt>
                <c:pt idx="471">
                  <c:v>9.5999999999999992E-3</c:v>
                </c:pt>
                <c:pt idx="472">
                  <c:v>1.9199999999999998E-2</c:v>
                </c:pt>
                <c:pt idx="473">
                  <c:v>2.8799999999999999E-2</c:v>
                </c:pt>
                <c:pt idx="474">
                  <c:v>3.85E-2</c:v>
                </c:pt>
                <c:pt idx="475">
                  <c:v>4.8099999999999997E-2</c:v>
                </c:pt>
                <c:pt idx="476">
                  <c:v>5.7700000000000001E-2</c:v>
                </c:pt>
                <c:pt idx="477">
                  <c:v>6.7299999999999999E-2</c:v>
                </c:pt>
                <c:pt idx="478">
                  <c:v>7.6899999999999996E-2</c:v>
                </c:pt>
                <c:pt idx="479">
                  <c:v>8.6499999999999994E-2</c:v>
                </c:pt>
                <c:pt idx="480">
                  <c:v>9.6199999999999994E-2</c:v>
                </c:pt>
                <c:pt idx="481">
                  <c:v>0.10580000000000001</c:v>
                </c:pt>
                <c:pt idx="482">
                  <c:v>0.1154</c:v>
                </c:pt>
                <c:pt idx="483">
                  <c:v>0.125</c:v>
                </c:pt>
                <c:pt idx="484">
                  <c:v>0.1346</c:v>
                </c:pt>
                <c:pt idx="485">
                  <c:v>0.14419999999999999</c:v>
                </c:pt>
                <c:pt idx="486">
                  <c:v>0.15379999999999999</c:v>
                </c:pt>
                <c:pt idx="487">
                  <c:v>0.16350000000000001</c:v>
                </c:pt>
                <c:pt idx="488">
                  <c:v>0.1731</c:v>
                </c:pt>
                <c:pt idx="489">
                  <c:v>0.1827</c:v>
                </c:pt>
                <c:pt idx="490">
                  <c:v>0.1923</c:v>
                </c:pt>
                <c:pt idx="491">
                  <c:v>0.2019</c:v>
                </c:pt>
                <c:pt idx="492">
                  <c:v>0.21149999999999999</c:v>
                </c:pt>
                <c:pt idx="493">
                  <c:v>0.22120000000000001</c:v>
                </c:pt>
                <c:pt idx="494">
                  <c:v>0.23080000000000001</c:v>
                </c:pt>
                <c:pt idx="495">
                  <c:v>0.2404</c:v>
                </c:pt>
                <c:pt idx="496">
                  <c:v>0.25</c:v>
                </c:pt>
                <c:pt idx="497">
                  <c:v>0.2596</c:v>
                </c:pt>
                <c:pt idx="498">
                  <c:v>0.26919999999999999</c:v>
                </c:pt>
                <c:pt idx="499">
                  <c:v>0.27879999999999999</c:v>
                </c:pt>
                <c:pt idx="500">
                  <c:v>0.28849999999999998</c:v>
                </c:pt>
                <c:pt idx="501">
                  <c:v>0.29809999999999998</c:v>
                </c:pt>
                <c:pt idx="502">
                  <c:v>0.30769999999999997</c:v>
                </c:pt>
                <c:pt idx="503">
                  <c:v>0.31730000000000003</c:v>
                </c:pt>
                <c:pt idx="504">
                  <c:v>0.32690000000000002</c:v>
                </c:pt>
                <c:pt idx="505">
                  <c:v>0.33650000000000002</c:v>
                </c:pt>
                <c:pt idx="506">
                  <c:v>0.34620000000000001</c:v>
                </c:pt>
                <c:pt idx="507">
                  <c:v>0.35580000000000001</c:v>
                </c:pt>
                <c:pt idx="508">
                  <c:v>0.3654</c:v>
                </c:pt>
                <c:pt idx="509">
                  <c:v>0.375</c:v>
                </c:pt>
                <c:pt idx="510">
                  <c:v>0.3846</c:v>
                </c:pt>
                <c:pt idx="511">
                  <c:v>0.39419999999999999</c:v>
                </c:pt>
                <c:pt idx="512">
                  <c:v>0.40379999999999999</c:v>
                </c:pt>
                <c:pt idx="513">
                  <c:v>0.41349999999999998</c:v>
                </c:pt>
                <c:pt idx="514">
                  <c:v>0.42309999999999998</c:v>
                </c:pt>
                <c:pt idx="515">
                  <c:v>0.43269999999999997</c:v>
                </c:pt>
                <c:pt idx="516">
                  <c:v>0.44230000000000003</c:v>
                </c:pt>
                <c:pt idx="517">
                  <c:v>0.45190000000000002</c:v>
                </c:pt>
                <c:pt idx="518">
                  <c:v>0.46150000000000002</c:v>
                </c:pt>
                <c:pt idx="519">
                  <c:v>0.47120000000000001</c:v>
                </c:pt>
                <c:pt idx="520">
                  <c:v>0.48080000000000001</c:v>
                </c:pt>
                <c:pt idx="521">
                  <c:v>0.4904</c:v>
                </c:pt>
                <c:pt idx="522">
                  <c:v>0.5</c:v>
                </c:pt>
                <c:pt idx="523">
                  <c:v>0.50960000000000005</c:v>
                </c:pt>
                <c:pt idx="524">
                  <c:v>0.51919999999999999</c:v>
                </c:pt>
                <c:pt idx="525">
                  <c:v>0.52880000000000005</c:v>
                </c:pt>
                <c:pt idx="526">
                  <c:v>0.53849999999999998</c:v>
                </c:pt>
                <c:pt idx="527">
                  <c:v>0.54810000000000003</c:v>
                </c:pt>
                <c:pt idx="528">
                  <c:v>0.55769999999999997</c:v>
                </c:pt>
                <c:pt idx="529">
                  <c:v>0.56730000000000003</c:v>
                </c:pt>
                <c:pt idx="530">
                  <c:v>0.57689999999999997</c:v>
                </c:pt>
                <c:pt idx="531">
                  <c:v>0.58650000000000002</c:v>
                </c:pt>
                <c:pt idx="532">
                  <c:v>0.59619999999999995</c:v>
                </c:pt>
                <c:pt idx="533">
                  <c:v>0.60580000000000001</c:v>
                </c:pt>
                <c:pt idx="534">
                  <c:v>0.61539999999999995</c:v>
                </c:pt>
                <c:pt idx="535">
                  <c:v>0.625</c:v>
                </c:pt>
                <c:pt idx="536">
                  <c:v>0.63460000000000005</c:v>
                </c:pt>
                <c:pt idx="537">
                  <c:v>0.64419999999999999</c:v>
                </c:pt>
                <c:pt idx="538">
                  <c:v>0.65380000000000005</c:v>
                </c:pt>
                <c:pt idx="539">
                  <c:v>0.66349999999999998</c:v>
                </c:pt>
                <c:pt idx="540">
                  <c:v>0.67310000000000003</c:v>
                </c:pt>
                <c:pt idx="541">
                  <c:v>0.68269999999999997</c:v>
                </c:pt>
                <c:pt idx="542">
                  <c:v>0.69230000000000003</c:v>
                </c:pt>
                <c:pt idx="543">
                  <c:v>0.70189999999999997</c:v>
                </c:pt>
                <c:pt idx="544">
                  <c:v>0.71150000000000002</c:v>
                </c:pt>
                <c:pt idx="545">
                  <c:v>0.72119999999999995</c:v>
                </c:pt>
                <c:pt idx="546">
                  <c:v>0.73080000000000001</c:v>
                </c:pt>
                <c:pt idx="547">
                  <c:v>0.74039999999999995</c:v>
                </c:pt>
                <c:pt idx="548">
                  <c:v>0.75</c:v>
                </c:pt>
                <c:pt idx="549">
                  <c:v>0.75960000000000005</c:v>
                </c:pt>
                <c:pt idx="550">
                  <c:v>0.76919999999999999</c:v>
                </c:pt>
                <c:pt idx="551">
                  <c:v>0.77880000000000005</c:v>
                </c:pt>
                <c:pt idx="552">
                  <c:v>0.78849999999999998</c:v>
                </c:pt>
                <c:pt idx="553">
                  <c:v>0.79810000000000003</c:v>
                </c:pt>
                <c:pt idx="554">
                  <c:v>0.80769999999999997</c:v>
                </c:pt>
                <c:pt idx="555">
                  <c:v>0.81730000000000003</c:v>
                </c:pt>
                <c:pt idx="556">
                  <c:v>0.82689999999999997</c:v>
                </c:pt>
                <c:pt idx="557">
                  <c:v>0.83650000000000002</c:v>
                </c:pt>
                <c:pt idx="558">
                  <c:v>0.84619999999999995</c:v>
                </c:pt>
                <c:pt idx="559">
                  <c:v>0.85580000000000001</c:v>
                </c:pt>
                <c:pt idx="560">
                  <c:v>0.86539999999999995</c:v>
                </c:pt>
                <c:pt idx="561">
                  <c:v>0.875</c:v>
                </c:pt>
                <c:pt idx="562">
                  <c:v>0.88460000000000005</c:v>
                </c:pt>
                <c:pt idx="563">
                  <c:v>0.89419999999999999</c:v>
                </c:pt>
                <c:pt idx="564">
                  <c:v>0.90380000000000005</c:v>
                </c:pt>
                <c:pt idx="565">
                  <c:v>0.91349999999999998</c:v>
                </c:pt>
                <c:pt idx="566">
                  <c:v>0.92310000000000003</c:v>
                </c:pt>
                <c:pt idx="567">
                  <c:v>0.93269999999999997</c:v>
                </c:pt>
                <c:pt idx="568">
                  <c:v>0.94230000000000003</c:v>
                </c:pt>
                <c:pt idx="569">
                  <c:v>0.95189999999999997</c:v>
                </c:pt>
                <c:pt idx="570">
                  <c:v>0.96150000000000002</c:v>
                </c:pt>
                <c:pt idx="571">
                  <c:v>0.97119999999999995</c:v>
                </c:pt>
                <c:pt idx="572">
                  <c:v>0.98080000000000001</c:v>
                </c:pt>
                <c:pt idx="573">
                  <c:v>0.99039999999999995</c:v>
                </c:pt>
                <c:pt idx="574">
                  <c:v>1</c:v>
                </c:pt>
                <c:pt idx="575">
                  <c:v>1</c:v>
                </c:pt>
                <c:pt idx="576">
                  <c:v>1</c:v>
                </c:pt>
                <c:pt idx="577">
                  <c:v>1</c:v>
                </c:pt>
                <c:pt idx="578">
                  <c:v>1</c:v>
                </c:pt>
                <c:pt idx="579">
                  <c:v>1</c:v>
                </c:pt>
                <c:pt idx="580">
                  <c:v>1</c:v>
                </c:pt>
                <c:pt idx="581">
                  <c:v>1</c:v>
                </c:pt>
                <c:pt idx="582">
                  <c:v>1</c:v>
                </c:pt>
                <c:pt idx="583">
                  <c:v>1</c:v>
                </c:pt>
                <c:pt idx="584">
                  <c:v>1</c:v>
                </c:pt>
                <c:pt idx="585">
                  <c:v>1</c:v>
                </c:pt>
                <c:pt idx="586">
                  <c:v>1</c:v>
                </c:pt>
                <c:pt idx="587">
                  <c:v>1</c:v>
                </c:pt>
                <c:pt idx="588">
                  <c:v>1</c:v>
                </c:pt>
                <c:pt idx="589">
                  <c:v>1</c:v>
                </c:pt>
                <c:pt idx="590">
                  <c:v>1</c:v>
                </c:pt>
                <c:pt idx="591">
                  <c:v>1</c:v>
                </c:pt>
                <c:pt idx="592">
                  <c:v>1</c:v>
                </c:pt>
                <c:pt idx="593">
                  <c:v>1</c:v>
                </c:pt>
                <c:pt idx="594">
                  <c:v>1</c:v>
                </c:pt>
                <c:pt idx="595">
                  <c:v>1</c:v>
                </c:pt>
                <c:pt idx="596">
                  <c:v>1</c:v>
                </c:pt>
                <c:pt idx="597">
                  <c:v>1</c:v>
                </c:pt>
                <c:pt idx="598">
                  <c:v>1</c:v>
                </c:pt>
                <c:pt idx="599">
                  <c:v>1</c:v>
                </c:pt>
                <c:pt idx="600">
                  <c:v>1</c:v>
                </c:pt>
                <c:pt idx="601">
                  <c:v>1</c:v>
                </c:pt>
                <c:pt idx="602">
                  <c:v>1</c:v>
                </c:pt>
                <c:pt idx="603">
                  <c:v>1</c:v>
                </c:pt>
                <c:pt idx="604">
                  <c:v>1</c:v>
                </c:pt>
                <c:pt idx="605">
                  <c:v>1</c:v>
                </c:pt>
                <c:pt idx="606">
                  <c:v>1</c:v>
                </c:pt>
                <c:pt idx="607">
                  <c:v>1</c:v>
                </c:pt>
                <c:pt idx="608">
                  <c:v>1</c:v>
                </c:pt>
                <c:pt idx="609">
                  <c:v>1</c:v>
                </c:pt>
                <c:pt idx="610">
                  <c:v>1</c:v>
                </c:pt>
                <c:pt idx="611">
                  <c:v>1</c:v>
                </c:pt>
                <c:pt idx="612">
                  <c:v>1</c:v>
                </c:pt>
                <c:pt idx="613">
                  <c:v>1</c:v>
                </c:pt>
                <c:pt idx="614">
                  <c:v>1</c:v>
                </c:pt>
                <c:pt idx="615">
                  <c:v>1</c:v>
                </c:pt>
                <c:pt idx="616">
                  <c:v>1</c:v>
                </c:pt>
                <c:pt idx="617">
                  <c:v>1</c:v>
                </c:pt>
                <c:pt idx="618">
                  <c:v>1</c:v>
                </c:pt>
                <c:pt idx="619">
                  <c:v>1</c:v>
                </c:pt>
                <c:pt idx="620">
                  <c:v>1</c:v>
                </c:pt>
                <c:pt idx="621">
                  <c:v>1</c:v>
                </c:pt>
                <c:pt idx="622">
                  <c:v>1</c:v>
                </c:pt>
                <c:pt idx="623">
                  <c:v>1</c:v>
                </c:pt>
                <c:pt idx="624">
                  <c:v>1</c:v>
                </c:pt>
                <c:pt idx="625">
                  <c:v>1</c:v>
                </c:pt>
                <c:pt idx="626">
                  <c:v>1</c:v>
                </c:pt>
                <c:pt idx="627">
                  <c:v>1</c:v>
                </c:pt>
                <c:pt idx="628">
                  <c:v>1</c:v>
                </c:pt>
                <c:pt idx="629">
                  <c:v>1</c:v>
                </c:pt>
                <c:pt idx="630">
                  <c:v>1</c:v>
                </c:pt>
                <c:pt idx="631">
                  <c:v>1</c:v>
                </c:pt>
                <c:pt idx="632">
                  <c:v>1</c:v>
                </c:pt>
                <c:pt idx="633">
                  <c:v>1</c:v>
                </c:pt>
                <c:pt idx="634">
                  <c:v>1</c:v>
                </c:pt>
                <c:pt idx="635">
                  <c:v>1</c:v>
                </c:pt>
                <c:pt idx="636">
                  <c:v>1</c:v>
                </c:pt>
                <c:pt idx="637">
                  <c:v>1</c:v>
                </c:pt>
                <c:pt idx="638">
                  <c:v>1</c:v>
                </c:pt>
                <c:pt idx="639">
                  <c:v>1</c:v>
                </c:pt>
                <c:pt idx="640">
                  <c:v>1</c:v>
                </c:pt>
                <c:pt idx="641">
                  <c:v>1</c:v>
                </c:pt>
                <c:pt idx="642">
                  <c:v>1</c:v>
                </c:pt>
                <c:pt idx="643">
                  <c:v>1</c:v>
                </c:pt>
                <c:pt idx="644">
                  <c:v>1</c:v>
                </c:pt>
                <c:pt idx="645">
                  <c:v>1</c:v>
                </c:pt>
                <c:pt idx="646">
                  <c:v>1</c:v>
                </c:pt>
                <c:pt idx="647">
                  <c:v>1</c:v>
                </c:pt>
                <c:pt idx="648">
                  <c:v>1</c:v>
                </c:pt>
                <c:pt idx="649">
                  <c:v>1</c:v>
                </c:pt>
                <c:pt idx="650">
                  <c:v>1</c:v>
                </c:pt>
                <c:pt idx="651">
                  <c:v>1</c:v>
                </c:pt>
                <c:pt idx="652">
                  <c:v>1</c:v>
                </c:pt>
                <c:pt idx="653">
                  <c:v>1</c:v>
                </c:pt>
                <c:pt idx="654">
                  <c:v>1</c:v>
                </c:pt>
                <c:pt idx="655">
                  <c:v>1</c:v>
                </c:pt>
                <c:pt idx="656">
                  <c:v>1</c:v>
                </c:pt>
                <c:pt idx="657">
                  <c:v>1</c:v>
                </c:pt>
                <c:pt idx="658">
                  <c:v>1</c:v>
                </c:pt>
                <c:pt idx="659">
                  <c:v>1</c:v>
                </c:pt>
                <c:pt idx="660">
                  <c:v>1</c:v>
                </c:pt>
                <c:pt idx="661">
                  <c:v>1</c:v>
                </c:pt>
                <c:pt idx="662">
                  <c:v>1</c:v>
                </c:pt>
                <c:pt idx="663">
                  <c:v>1</c:v>
                </c:pt>
                <c:pt idx="664">
                  <c:v>1</c:v>
                </c:pt>
                <c:pt idx="665">
                  <c:v>1</c:v>
                </c:pt>
                <c:pt idx="666">
                  <c:v>1</c:v>
                </c:pt>
                <c:pt idx="667">
                  <c:v>1</c:v>
                </c:pt>
                <c:pt idx="668">
                  <c:v>1</c:v>
                </c:pt>
                <c:pt idx="669">
                  <c:v>1</c:v>
                </c:pt>
                <c:pt idx="670">
                  <c:v>1</c:v>
                </c:pt>
                <c:pt idx="671">
                  <c:v>1</c:v>
                </c:pt>
                <c:pt idx="672">
                  <c:v>1</c:v>
                </c:pt>
                <c:pt idx="673">
                  <c:v>1</c:v>
                </c:pt>
                <c:pt idx="674">
                  <c:v>1</c:v>
                </c:pt>
                <c:pt idx="675">
                  <c:v>1</c:v>
                </c:pt>
                <c:pt idx="676">
                  <c:v>1</c:v>
                </c:pt>
                <c:pt idx="677">
                  <c:v>1</c:v>
                </c:pt>
                <c:pt idx="678">
                  <c:v>1</c:v>
                </c:pt>
                <c:pt idx="679">
                  <c:v>0.99039999999999995</c:v>
                </c:pt>
                <c:pt idx="680">
                  <c:v>0.98080000000000001</c:v>
                </c:pt>
                <c:pt idx="681">
                  <c:v>0.97119999999999995</c:v>
                </c:pt>
                <c:pt idx="682">
                  <c:v>0.96150000000000002</c:v>
                </c:pt>
                <c:pt idx="683">
                  <c:v>0.95189999999999997</c:v>
                </c:pt>
                <c:pt idx="684">
                  <c:v>0.94230000000000003</c:v>
                </c:pt>
                <c:pt idx="685">
                  <c:v>0.93269999999999997</c:v>
                </c:pt>
                <c:pt idx="686">
                  <c:v>0.92310000000000003</c:v>
                </c:pt>
                <c:pt idx="687">
                  <c:v>0.91349999999999998</c:v>
                </c:pt>
                <c:pt idx="688">
                  <c:v>0.90380000000000005</c:v>
                </c:pt>
                <c:pt idx="689">
                  <c:v>0.89419999999999999</c:v>
                </c:pt>
                <c:pt idx="690">
                  <c:v>0.88460000000000005</c:v>
                </c:pt>
                <c:pt idx="691">
                  <c:v>0.875</c:v>
                </c:pt>
                <c:pt idx="692">
                  <c:v>0.86539999999999995</c:v>
                </c:pt>
                <c:pt idx="693">
                  <c:v>0.85580000000000001</c:v>
                </c:pt>
                <c:pt idx="694">
                  <c:v>0.84619999999999995</c:v>
                </c:pt>
                <c:pt idx="695">
                  <c:v>0.83650000000000002</c:v>
                </c:pt>
                <c:pt idx="696">
                  <c:v>0.82689999999999997</c:v>
                </c:pt>
                <c:pt idx="697">
                  <c:v>0.81730000000000003</c:v>
                </c:pt>
                <c:pt idx="698">
                  <c:v>0.80769999999999997</c:v>
                </c:pt>
                <c:pt idx="699">
                  <c:v>0.79810000000000003</c:v>
                </c:pt>
                <c:pt idx="700">
                  <c:v>0.78849999999999998</c:v>
                </c:pt>
                <c:pt idx="701">
                  <c:v>0.77880000000000005</c:v>
                </c:pt>
                <c:pt idx="702">
                  <c:v>0.76919999999999999</c:v>
                </c:pt>
                <c:pt idx="703">
                  <c:v>0.75960000000000005</c:v>
                </c:pt>
                <c:pt idx="704">
                  <c:v>0.75</c:v>
                </c:pt>
                <c:pt idx="705">
                  <c:v>0.74039999999999995</c:v>
                </c:pt>
                <c:pt idx="706">
                  <c:v>0.73080000000000001</c:v>
                </c:pt>
                <c:pt idx="707">
                  <c:v>0.72119999999999995</c:v>
                </c:pt>
                <c:pt idx="708">
                  <c:v>0.71150000000000002</c:v>
                </c:pt>
                <c:pt idx="709">
                  <c:v>0.70189999999999997</c:v>
                </c:pt>
                <c:pt idx="710">
                  <c:v>0.69230000000000003</c:v>
                </c:pt>
                <c:pt idx="711">
                  <c:v>0.68269999999999997</c:v>
                </c:pt>
                <c:pt idx="712">
                  <c:v>0.67310000000000003</c:v>
                </c:pt>
                <c:pt idx="713">
                  <c:v>0.66349999999999998</c:v>
                </c:pt>
                <c:pt idx="714">
                  <c:v>0.65380000000000005</c:v>
                </c:pt>
                <c:pt idx="715">
                  <c:v>0.64419999999999999</c:v>
                </c:pt>
                <c:pt idx="716">
                  <c:v>0.63460000000000005</c:v>
                </c:pt>
                <c:pt idx="717">
                  <c:v>0.625</c:v>
                </c:pt>
                <c:pt idx="718">
                  <c:v>0.61539999999999995</c:v>
                </c:pt>
                <c:pt idx="719">
                  <c:v>0.60580000000000001</c:v>
                </c:pt>
                <c:pt idx="720">
                  <c:v>0.59619999999999995</c:v>
                </c:pt>
                <c:pt idx="721">
                  <c:v>0.58650000000000002</c:v>
                </c:pt>
                <c:pt idx="722">
                  <c:v>0.57689999999999997</c:v>
                </c:pt>
                <c:pt idx="723">
                  <c:v>0.56730000000000003</c:v>
                </c:pt>
                <c:pt idx="724">
                  <c:v>0.55769999999999997</c:v>
                </c:pt>
                <c:pt idx="725">
                  <c:v>0.54810000000000003</c:v>
                </c:pt>
                <c:pt idx="726">
                  <c:v>0.53849999999999998</c:v>
                </c:pt>
                <c:pt idx="727">
                  <c:v>0.52880000000000005</c:v>
                </c:pt>
                <c:pt idx="728">
                  <c:v>0.51919999999999999</c:v>
                </c:pt>
                <c:pt idx="729">
                  <c:v>0.50960000000000005</c:v>
                </c:pt>
                <c:pt idx="730">
                  <c:v>0.5</c:v>
                </c:pt>
                <c:pt idx="731">
                  <c:v>0.4904</c:v>
                </c:pt>
                <c:pt idx="732">
                  <c:v>0.48080000000000001</c:v>
                </c:pt>
                <c:pt idx="733">
                  <c:v>0.47120000000000001</c:v>
                </c:pt>
                <c:pt idx="734">
                  <c:v>0.46150000000000002</c:v>
                </c:pt>
                <c:pt idx="735">
                  <c:v>0.45190000000000002</c:v>
                </c:pt>
                <c:pt idx="736">
                  <c:v>0.44230000000000003</c:v>
                </c:pt>
                <c:pt idx="737">
                  <c:v>0.43269999999999997</c:v>
                </c:pt>
                <c:pt idx="738">
                  <c:v>0.42309999999999998</c:v>
                </c:pt>
                <c:pt idx="739">
                  <c:v>0.41349999999999998</c:v>
                </c:pt>
                <c:pt idx="740">
                  <c:v>0.40379999999999999</c:v>
                </c:pt>
                <c:pt idx="741">
                  <c:v>0.39419999999999999</c:v>
                </c:pt>
                <c:pt idx="742">
                  <c:v>0.3846</c:v>
                </c:pt>
                <c:pt idx="743">
                  <c:v>0.375</c:v>
                </c:pt>
                <c:pt idx="744">
                  <c:v>0.3654</c:v>
                </c:pt>
                <c:pt idx="745">
                  <c:v>0.35580000000000001</c:v>
                </c:pt>
                <c:pt idx="746">
                  <c:v>0.34620000000000001</c:v>
                </c:pt>
                <c:pt idx="747">
                  <c:v>0.33650000000000002</c:v>
                </c:pt>
                <c:pt idx="748">
                  <c:v>0.32690000000000002</c:v>
                </c:pt>
                <c:pt idx="749">
                  <c:v>0.31730000000000003</c:v>
                </c:pt>
                <c:pt idx="750">
                  <c:v>0.30769999999999997</c:v>
                </c:pt>
                <c:pt idx="751">
                  <c:v>0.29809999999999998</c:v>
                </c:pt>
                <c:pt idx="752">
                  <c:v>0.28849999999999998</c:v>
                </c:pt>
                <c:pt idx="753">
                  <c:v>0.27879999999999999</c:v>
                </c:pt>
                <c:pt idx="754">
                  <c:v>0.26919999999999999</c:v>
                </c:pt>
                <c:pt idx="755">
                  <c:v>0.2596</c:v>
                </c:pt>
                <c:pt idx="756">
                  <c:v>0.25</c:v>
                </c:pt>
                <c:pt idx="757">
                  <c:v>0.2404</c:v>
                </c:pt>
                <c:pt idx="758">
                  <c:v>0.23080000000000001</c:v>
                </c:pt>
                <c:pt idx="759">
                  <c:v>0.22120000000000001</c:v>
                </c:pt>
                <c:pt idx="760">
                  <c:v>0.21149999999999999</c:v>
                </c:pt>
                <c:pt idx="761">
                  <c:v>0.2019</c:v>
                </c:pt>
                <c:pt idx="762">
                  <c:v>0.1923</c:v>
                </c:pt>
                <c:pt idx="763">
                  <c:v>0.1827</c:v>
                </c:pt>
                <c:pt idx="764">
                  <c:v>0.1731</c:v>
                </c:pt>
                <c:pt idx="765">
                  <c:v>0.16350000000000001</c:v>
                </c:pt>
                <c:pt idx="766">
                  <c:v>0.15379999999999999</c:v>
                </c:pt>
                <c:pt idx="767">
                  <c:v>0.14419999999999999</c:v>
                </c:pt>
                <c:pt idx="768">
                  <c:v>0.1346</c:v>
                </c:pt>
                <c:pt idx="769">
                  <c:v>0.125</c:v>
                </c:pt>
                <c:pt idx="770">
                  <c:v>0.1154</c:v>
                </c:pt>
                <c:pt idx="771">
                  <c:v>0.10580000000000001</c:v>
                </c:pt>
                <c:pt idx="772">
                  <c:v>9.6199999999999994E-2</c:v>
                </c:pt>
                <c:pt idx="773">
                  <c:v>8.6499999999999994E-2</c:v>
                </c:pt>
                <c:pt idx="774">
                  <c:v>7.6899999999999996E-2</c:v>
                </c:pt>
                <c:pt idx="775">
                  <c:v>6.7299999999999999E-2</c:v>
                </c:pt>
                <c:pt idx="776">
                  <c:v>5.7700000000000001E-2</c:v>
                </c:pt>
                <c:pt idx="777">
                  <c:v>4.8099999999999997E-2</c:v>
                </c:pt>
                <c:pt idx="778">
                  <c:v>3.85E-2</c:v>
                </c:pt>
                <c:pt idx="779">
                  <c:v>2.8799999999999999E-2</c:v>
                </c:pt>
                <c:pt idx="780">
                  <c:v>1.9199999999999998E-2</c:v>
                </c:pt>
                <c:pt idx="781">
                  <c:v>9.5999999999999992E-3</c:v>
                </c:pt>
                <c:pt idx="782">
                  <c:v>0</c:v>
                </c:pt>
                <c:pt idx="783">
                  <c:v>0</c:v>
                </c:pt>
                <c:pt idx="784">
                  <c:v>0</c:v>
                </c:pt>
                <c:pt idx="785">
                  <c:v>0</c:v>
                </c:pt>
                <c:pt idx="786">
                  <c:v>0</c:v>
                </c:pt>
                <c:pt idx="787">
                  <c:v>0</c:v>
                </c:pt>
                <c:pt idx="788">
                  <c:v>0</c:v>
                </c:pt>
                <c:pt idx="789">
                  <c:v>0</c:v>
                </c:pt>
                <c:pt idx="790">
                  <c:v>0</c:v>
                </c:pt>
                <c:pt idx="791">
                  <c:v>0</c:v>
                </c:pt>
                <c:pt idx="792">
                  <c:v>0</c:v>
                </c:pt>
                <c:pt idx="793">
                  <c:v>0</c:v>
                </c:pt>
                <c:pt idx="794">
                  <c:v>0</c:v>
                </c:pt>
                <c:pt idx="795">
                  <c:v>0</c:v>
                </c:pt>
                <c:pt idx="796">
                  <c:v>0</c:v>
                </c:pt>
                <c:pt idx="797">
                  <c:v>0</c:v>
                </c:pt>
                <c:pt idx="798">
                  <c:v>0</c:v>
                </c:pt>
                <c:pt idx="799">
                  <c:v>0</c:v>
                </c:pt>
                <c:pt idx="800">
                  <c:v>0</c:v>
                </c:pt>
                <c:pt idx="801">
                  <c:v>0</c:v>
                </c:pt>
                <c:pt idx="802">
                  <c:v>0</c:v>
                </c:pt>
                <c:pt idx="803">
                  <c:v>0</c:v>
                </c:pt>
                <c:pt idx="804">
                  <c:v>0</c:v>
                </c:pt>
                <c:pt idx="805">
                  <c:v>0</c:v>
                </c:pt>
                <c:pt idx="806">
                  <c:v>0</c:v>
                </c:pt>
                <c:pt idx="807">
                  <c:v>0</c:v>
                </c:pt>
                <c:pt idx="808">
                  <c:v>0</c:v>
                </c:pt>
                <c:pt idx="809">
                  <c:v>0</c:v>
                </c:pt>
                <c:pt idx="810">
                  <c:v>0</c:v>
                </c:pt>
                <c:pt idx="811">
                  <c:v>0</c:v>
                </c:pt>
                <c:pt idx="812">
                  <c:v>0</c:v>
                </c:pt>
                <c:pt idx="813">
                  <c:v>0</c:v>
                </c:pt>
                <c:pt idx="814">
                  <c:v>0</c:v>
                </c:pt>
                <c:pt idx="815">
                  <c:v>0</c:v>
                </c:pt>
                <c:pt idx="816">
                  <c:v>0</c:v>
                </c:pt>
                <c:pt idx="817">
                  <c:v>0</c:v>
                </c:pt>
                <c:pt idx="818">
                  <c:v>0</c:v>
                </c:pt>
                <c:pt idx="819">
                  <c:v>0</c:v>
                </c:pt>
                <c:pt idx="820">
                  <c:v>0</c:v>
                </c:pt>
                <c:pt idx="821">
                  <c:v>0</c:v>
                </c:pt>
                <c:pt idx="822">
                  <c:v>0</c:v>
                </c:pt>
                <c:pt idx="823">
                  <c:v>0</c:v>
                </c:pt>
                <c:pt idx="824">
                  <c:v>0</c:v>
                </c:pt>
                <c:pt idx="825">
                  <c:v>0</c:v>
                </c:pt>
                <c:pt idx="826">
                  <c:v>0</c:v>
                </c:pt>
                <c:pt idx="827">
                  <c:v>0</c:v>
                </c:pt>
                <c:pt idx="828">
                  <c:v>0</c:v>
                </c:pt>
                <c:pt idx="829">
                  <c:v>0</c:v>
                </c:pt>
                <c:pt idx="830">
                  <c:v>0</c:v>
                </c:pt>
                <c:pt idx="831">
                  <c:v>0</c:v>
                </c:pt>
                <c:pt idx="832">
                  <c:v>0</c:v>
                </c:pt>
                <c:pt idx="833">
                  <c:v>0</c:v>
                </c:pt>
              </c:numCache>
            </c:numRef>
          </c:yVal>
          <c:smooth val="0"/>
          <c:extLst>
            <c:ext xmlns:c16="http://schemas.microsoft.com/office/drawing/2014/chart" uri="{C3380CC4-5D6E-409C-BE32-E72D297353CC}">
              <c16:uniqueId val="{00000003-7397-4F9C-AA95-C755B7714084}"/>
            </c:ext>
          </c:extLst>
        </c:ser>
        <c:ser>
          <c:idx val="4"/>
          <c:order val="4"/>
          <c:tx>
            <c:strRef>
              <c:f>Simmetrik_qrafik!$F$3</c:f>
              <c:strCache>
                <c:ptCount val="1"/>
                <c:pt idx="0">
                  <c:v>Çox yüksək</c:v>
                </c:pt>
              </c:strCache>
            </c:strRef>
          </c:tx>
          <c:spPr>
            <a:ln w="12700" cap="rnd">
              <a:solidFill>
                <a:srgbClr val="002060"/>
              </a:solidFill>
              <a:prstDash val="solid"/>
              <a:round/>
            </a:ln>
            <a:effectLst/>
          </c:spPr>
          <c:marker>
            <c:symbol val="none"/>
          </c:marker>
          <c:xVal>
            <c:numRef>
              <c:f>Simmetrik_qrafik!$A$4:$A$837</c:f>
              <c:numCache>
                <c:formatCode>0.000</c:formatCode>
                <c:ptCount val="834"/>
                <c:pt idx="0">
                  <c:v>8.4000000000000005E-2</c:v>
                </c:pt>
                <c:pt idx="1">
                  <c:v>8.5000000000000006E-2</c:v>
                </c:pt>
                <c:pt idx="2">
                  <c:v>8.5999999999999993E-2</c:v>
                </c:pt>
                <c:pt idx="3">
                  <c:v>8.6999999999999994E-2</c:v>
                </c:pt>
                <c:pt idx="4">
                  <c:v>8.7999999999999995E-2</c:v>
                </c:pt>
                <c:pt idx="5">
                  <c:v>8.8999999999999996E-2</c:v>
                </c:pt>
                <c:pt idx="6">
                  <c:v>0.09</c:v>
                </c:pt>
                <c:pt idx="7">
                  <c:v>9.0999999999999998E-2</c:v>
                </c:pt>
                <c:pt idx="8">
                  <c:v>9.1999999999999998E-2</c:v>
                </c:pt>
                <c:pt idx="9">
                  <c:v>9.2999999999999999E-2</c:v>
                </c:pt>
                <c:pt idx="10">
                  <c:v>9.4E-2</c:v>
                </c:pt>
                <c:pt idx="11">
                  <c:v>9.5000000000000001E-2</c:v>
                </c:pt>
                <c:pt idx="12">
                  <c:v>9.6000000000000002E-2</c:v>
                </c:pt>
                <c:pt idx="13">
                  <c:v>9.7000000000000003E-2</c:v>
                </c:pt>
                <c:pt idx="14">
                  <c:v>9.8000000000000004E-2</c:v>
                </c:pt>
                <c:pt idx="15">
                  <c:v>9.9000000000000005E-2</c:v>
                </c:pt>
                <c:pt idx="16">
                  <c:v>0.1</c:v>
                </c:pt>
                <c:pt idx="17">
                  <c:v>0.10100000000000001</c:v>
                </c:pt>
                <c:pt idx="18">
                  <c:v>0.10199999999999999</c:v>
                </c:pt>
                <c:pt idx="19">
                  <c:v>0.10299999999999999</c:v>
                </c:pt>
                <c:pt idx="20">
                  <c:v>0.104</c:v>
                </c:pt>
                <c:pt idx="21">
                  <c:v>0.105</c:v>
                </c:pt>
                <c:pt idx="22">
                  <c:v>0.106</c:v>
                </c:pt>
                <c:pt idx="23">
                  <c:v>0.107</c:v>
                </c:pt>
                <c:pt idx="24">
                  <c:v>0.108</c:v>
                </c:pt>
                <c:pt idx="25">
                  <c:v>0.109</c:v>
                </c:pt>
                <c:pt idx="26">
                  <c:v>0.11</c:v>
                </c:pt>
                <c:pt idx="27">
                  <c:v>0.111</c:v>
                </c:pt>
                <c:pt idx="28">
                  <c:v>0.112</c:v>
                </c:pt>
                <c:pt idx="29">
                  <c:v>0.113</c:v>
                </c:pt>
                <c:pt idx="30">
                  <c:v>0.114</c:v>
                </c:pt>
                <c:pt idx="31">
                  <c:v>0.115</c:v>
                </c:pt>
                <c:pt idx="32">
                  <c:v>0.11600000000000001</c:v>
                </c:pt>
                <c:pt idx="33">
                  <c:v>0.11700000000000001</c:v>
                </c:pt>
                <c:pt idx="34">
                  <c:v>0.11799999999999999</c:v>
                </c:pt>
                <c:pt idx="35">
                  <c:v>0.11899999999999999</c:v>
                </c:pt>
                <c:pt idx="36">
                  <c:v>0.12</c:v>
                </c:pt>
                <c:pt idx="37">
                  <c:v>0.121</c:v>
                </c:pt>
                <c:pt idx="38">
                  <c:v>0.122</c:v>
                </c:pt>
                <c:pt idx="39">
                  <c:v>0.123</c:v>
                </c:pt>
                <c:pt idx="40">
                  <c:v>0.124</c:v>
                </c:pt>
                <c:pt idx="41">
                  <c:v>0.125</c:v>
                </c:pt>
                <c:pt idx="42">
                  <c:v>0.126</c:v>
                </c:pt>
                <c:pt idx="43">
                  <c:v>0.127</c:v>
                </c:pt>
                <c:pt idx="44">
                  <c:v>0.128</c:v>
                </c:pt>
                <c:pt idx="45">
                  <c:v>0.129</c:v>
                </c:pt>
                <c:pt idx="46">
                  <c:v>0.13</c:v>
                </c:pt>
                <c:pt idx="47">
                  <c:v>0.13100000000000001</c:v>
                </c:pt>
                <c:pt idx="48">
                  <c:v>0.13200000000000001</c:v>
                </c:pt>
                <c:pt idx="49">
                  <c:v>0.13300000000000001</c:v>
                </c:pt>
                <c:pt idx="50">
                  <c:v>0.13400000000000001</c:v>
                </c:pt>
                <c:pt idx="51">
                  <c:v>0.13500000000000001</c:v>
                </c:pt>
                <c:pt idx="52">
                  <c:v>0.13600000000000001</c:v>
                </c:pt>
                <c:pt idx="53">
                  <c:v>0.13700000000000001</c:v>
                </c:pt>
                <c:pt idx="54">
                  <c:v>0.13800000000000001</c:v>
                </c:pt>
                <c:pt idx="55">
                  <c:v>0.13900000000000001</c:v>
                </c:pt>
                <c:pt idx="56">
                  <c:v>0.14000000000000001</c:v>
                </c:pt>
                <c:pt idx="57">
                  <c:v>0.14099999999999999</c:v>
                </c:pt>
                <c:pt idx="58">
                  <c:v>0.14199999999999999</c:v>
                </c:pt>
                <c:pt idx="59">
                  <c:v>0.14299999999999999</c:v>
                </c:pt>
                <c:pt idx="60">
                  <c:v>0.14399999999999999</c:v>
                </c:pt>
                <c:pt idx="61">
                  <c:v>0.14499999999999999</c:v>
                </c:pt>
                <c:pt idx="62">
                  <c:v>0.14599999999999999</c:v>
                </c:pt>
                <c:pt idx="63">
                  <c:v>0.14699999999999999</c:v>
                </c:pt>
                <c:pt idx="64">
                  <c:v>0.14799999999999999</c:v>
                </c:pt>
                <c:pt idx="65">
                  <c:v>0.14899999999999999</c:v>
                </c:pt>
                <c:pt idx="66">
                  <c:v>0.15</c:v>
                </c:pt>
                <c:pt idx="67">
                  <c:v>0.151</c:v>
                </c:pt>
                <c:pt idx="68">
                  <c:v>0.152</c:v>
                </c:pt>
                <c:pt idx="69">
                  <c:v>0.153</c:v>
                </c:pt>
                <c:pt idx="70">
                  <c:v>0.154</c:v>
                </c:pt>
                <c:pt idx="71">
                  <c:v>0.155</c:v>
                </c:pt>
                <c:pt idx="72">
                  <c:v>0.156</c:v>
                </c:pt>
                <c:pt idx="73">
                  <c:v>0.157</c:v>
                </c:pt>
                <c:pt idx="74">
                  <c:v>0.158</c:v>
                </c:pt>
                <c:pt idx="75">
                  <c:v>0.159</c:v>
                </c:pt>
                <c:pt idx="76">
                  <c:v>0.16</c:v>
                </c:pt>
                <c:pt idx="77">
                  <c:v>0.161</c:v>
                </c:pt>
                <c:pt idx="78">
                  <c:v>0.16200000000000001</c:v>
                </c:pt>
                <c:pt idx="79">
                  <c:v>0.16300000000000001</c:v>
                </c:pt>
                <c:pt idx="80">
                  <c:v>0.16400000000000001</c:v>
                </c:pt>
                <c:pt idx="81">
                  <c:v>0.16500000000000001</c:v>
                </c:pt>
                <c:pt idx="82">
                  <c:v>0.16600000000000001</c:v>
                </c:pt>
                <c:pt idx="83">
                  <c:v>0.16700000000000001</c:v>
                </c:pt>
                <c:pt idx="84">
                  <c:v>0.16800000000000001</c:v>
                </c:pt>
                <c:pt idx="85">
                  <c:v>0.16900000000000001</c:v>
                </c:pt>
                <c:pt idx="86">
                  <c:v>0.17</c:v>
                </c:pt>
                <c:pt idx="87">
                  <c:v>0.17100000000000001</c:v>
                </c:pt>
                <c:pt idx="88">
                  <c:v>0.17199999999999999</c:v>
                </c:pt>
                <c:pt idx="89">
                  <c:v>0.17299999999999999</c:v>
                </c:pt>
                <c:pt idx="90">
                  <c:v>0.17399999999999999</c:v>
                </c:pt>
                <c:pt idx="91">
                  <c:v>0.17499999999999999</c:v>
                </c:pt>
                <c:pt idx="92">
                  <c:v>0.17599999999999999</c:v>
                </c:pt>
                <c:pt idx="93">
                  <c:v>0.17699999999999999</c:v>
                </c:pt>
                <c:pt idx="94">
                  <c:v>0.17799999999999999</c:v>
                </c:pt>
                <c:pt idx="95">
                  <c:v>0.17899999999999999</c:v>
                </c:pt>
                <c:pt idx="96">
                  <c:v>0.18</c:v>
                </c:pt>
                <c:pt idx="97">
                  <c:v>0.18099999999999999</c:v>
                </c:pt>
                <c:pt idx="98">
                  <c:v>0.182</c:v>
                </c:pt>
                <c:pt idx="99">
                  <c:v>0.183</c:v>
                </c:pt>
                <c:pt idx="100">
                  <c:v>0.184</c:v>
                </c:pt>
                <c:pt idx="101">
                  <c:v>0.185</c:v>
                </c:pt>
                <c:pt idx="102">
                  <c:v>0.186</c:v>
                </c:pt>
                <c:pt idx="103">
                  <c:v>0.187</c:v>
                </c:pt>
                <c:pt idx="104">
                  <c:v>0.188</c:v>
                </c:pt>
                <c:pt idx="105">
                  <c:v>0.189</c:v>
                </c:pt>
                <c:pt idx="106">
                  <c:v>0.19</c:v>
                </c:pt>
                <c:pt idx="107">
                  <c:v>0.191</c:v>
                </c:pt>
                <c:pt idx="108">
                  <c:v>0.192</c:v>
                </c:pt>
                <c:pt idx="109">
                  <c:v>0.193</c:v>
                </c:pt>
                <c:pt idx="110">
                  <c:v>0.19400000000000001</c:v>
                </c:pt>
                <c:pt idx="111">
                  <c:v>0.19500000000000001</c:v>
                </c:pt>
                <c:pt idx="112">
                  <c:v>0.19600000000000001</c:v>
                </c:pt>
                <c:pt idx="113">
                  <c:v>0.19700000000000001</c:v>
                </c:pt>
                <c:pt idx="114">
                  <c:v>0.19800000000000001</c:v>
                </c:pt>
                <c:pt idx="115">
                  <c:v>0.19900000000000001</c:v>
                </c:pt>
                <c:pt idx="116">
                  <c:v>0.2</c:v>
                </c:pt>
                <c:pt idx="117">
                  <c:v>0.20100000000000001</c:v>
                </c:pt>
                <c:pt idx="118">
                  <c:v>0.20200000000000001</c:v>
                </c:pt>
                <c:pt idx="119">
                  <c:v>0.20300000000000001</c:v>
                </c:pt>
                <c:pt idx="120">
                  <c:v>0.20399999999999999</c:v>
                </c:pt>
                <c:pt idx="121">
                  <c:v>0.20499999999999999</c:v>
                </c:pt>
                <c:pt idx="122">
                  <c:v>0.20599999999999999</c:v>
                </c:pt>
                <c:pt idx="123">
                  <c:v>0.20699999999999999</c:v>
                </c:pt>
                <c:pt idx="124">
                  <c:v>0.20799999999999999</c:v>
                </c:pt>
                <c:pt idx="125">
                  <c:v>0.20899999999999999</c:v>
                </c:pt>
                <c:pt idx="126">
                  <c:v>0.21</c:v>
                </c:pt>
                <c:pt idx="127">
                  <c:v>0.21099999999999999</c:v>
                </c:pt>
                <c:pt idx="128">
                  <c:v>0.21199999999999999</c:v>
                </c:pt>
                <c:pt idx="129">
                  <c:v>0.21299999999999999</c:v>
                </c:pt>
                <c:pt idx="130">
                  <c:v>0.214</c:v>
                </c:pt>
                <c:pt idx="131">
                  <c:v>0.215</c:v>
                </c:pt>
                <c:pt idx="132">
                  <c:v>0.216</c:v>
                </c:pt>
                <c:pt idx="133">
                  <c:v>0.217</c:v>
                </c:pt>
                <c:pt idx="134">
                  <c:v>0.218</c:v>
                </c:pt>
                <c:pt idx="135">
                  <c:v>0.219</c:v>
                </c:pt>
                <c:pt idx="136">
                  <c:v>0.22</c:v>
                </c:pt>
                <c:pt idx="137">
                  <c:v>0.221</c:v>
                </c:pt>
                <c:pt idx="138">
                  <c:v>0.222</c:v>
                </c:pt>
                <c:pt idx="139">
                  <c:v>0.223</c:v>
                </c:pt>
                <c:pt idx="140">
                  <c:v>0.224</c:v>
                </c:pt>
                <c:pt idx="141">
                  <c:v>0.22500000000000001</c:v>
                </c:pt>
                <c:pt idx="142">
                  <c:v>0.22600000000000001</c:v>
                </c:pt>
                <c:pt idx="143">
                  <c:v>0.22700000000000001</c:v>
                </c:pt>
                <c:pt idx="144">
                  <c:v>0.22800000000000001</c:v>
                </c:pt>
                <c:pt idx="145">
                  <c:v>0.22900000000000001</c:v>
                </c:pt>
                <c:pt idx="146">
                  <c:v>0.23</c:v>
                </c:pt>
                <c:pt idx="147">
                  <c:v>0.23100000000000001</c:v>
                </c:pt>
                <c:pt idx="148">
                  <c:v>0.23200000000000001</c:v>
                </c:pt>
                <c:pt idx="149">
                  <c:v>0.23300000000000001</c:v>
                </c:pt>
                <c:pt idx="150">
                  <c:v>0.23400000000000001</c:v>
                </c:pt>
                <c:pt idx="151">
                  <c:v>0.23499999999999999</c:v>
                </c:pt>
                <c:pt idx="152">
                  <c:v>0.23599999999999999</c:v>
                </c:pt>
                <c:pt idx="153">
                  <c:v>0.23699999999999999</c:v>
                </c:pt>
                <c:pt idx="154">
                  <c:v>0.23799999999999999</c:v>
                </c:pt>
                <c:pt idx="155">
                  <c:v>0.23899999999999999</c:v>
                </c:pt>
                <c:pt idx="156">
                  <c:v>0.24</c:v>
                </c:pt>
                <c:pt idx="157">
                  <c:v>0.24099999999999999</c:v>
                </c:pt>
                <c:pt idx="158">
                  <c:v>0.24199999999999999</c:v>
                </c:pt>
                <c:pt idx="159">
                  <c:v>0.24299999999999999</c:v>
                </c:pt>
                <c:pt idx="160">
                  <c:v>0.24399999999999999</c:v>
                </c:pt>
                <c:pt idx="161">
                  <c:v>0.245</c:v>
                </c:pt>
                <c:pt idx="162">
                  <c:v>0.246</c:v>
                </c:pt>
                <c:pt idx="163">
                  <c:v>0.247</c:v>
                </c:pt>
                <c:pt idx="164">
                  <c:v>0.248</c:v>
                </c:pt>
                <c:pt idx="165">
                  <c:v>0.249</c:v>
                </c:pt>
                <c:pt idx="166">
                  <c:v>0.25</c:v>
                </c:pt>
                <c:pt idx="167">
                  <c:v>0.251</c:v>
                </c:pt>
                <c:pt idx="168">
                  <c:v>0.252</c:v>
                </c:pt>
                <c:pt idx="169">
                  <c:v>0.253</c:v>
                </c:pt>
                <c:pt idx="170">
                  <c:v>0.254</c:v>
                </c:pt>
                <c:pt idx="171">
                  <c:v>0.255</c:v>
                </c:pt>
                <c:pt idx="172">
                  <c:v>0.25600000000000001</c:v>
                </c:pt>
                <c:pt idx="173">
                  <c:v>0.25700000000000001</c:v>
                </c:pt>
                <c:pt idx="174">
                  <c:v>0.25800000000000001</c:v>
                </c:pt>
                <c:pt idx="175">
                  <c:v>0.25900000000000001</c:v>
                </c:pt>
                <c:pt idx="176">
                  <c:v>0.26</c:v>
                </c:pt>
                <c:pt idx="177">
                  <c:v>0.26100000000000001</c:v>
                </c:pt>
                <c:pt idx="178">
                  <c:v>0.26200000000000001</c:v>
                </c:pt>
                <c:pt idx="179">
                  <c:v>0.26300000000000001</c:v>
                </c:pt>
                <c:pt idx="180">
                  <c:v>0.26400000000000001</c:v>
                </c:pt>
                <c:pt idx="181">
                  <c:v>0.26500000000000001</c:v>
                </c:pt>
                <c:pt idx="182">
                  <c:v>0.26600000000000001</c:v>
                </c:pt>
                <c:pt idx="183">
                  <c:v>0.26700000000000002</c:v>
                </c:pt>
                <c:pt idx="184">
                  <c:v>0.26800000000000002</c:v>
                </c:pt>
                <c:pt idx="185">
                  <c:v>0.26900000000000002</c:v>
                </c:pt>
                <c:pt idx="186">
                  <c:v>0.27</c:v>
                </c:pt>
                <c:pt idx="187">
                  <c:v>0.27100000000000002</c:v>
                </c:pt>
                <c:pt idx="188">
                  <c:v>0.27200000000000002</c:v>
                </c:pt>
                <c:pt idx="189">
                  <c:v>0.27300000000000002</c:v>
                </c:pt>
                <c:pt idx="190">
                  <c:v>0.27400000000000002</c:v>
                </c:pt>
                <c:pt idx="191">
                  <c:v>0.27500000000000002</c:v>
                </c:pt>
                <c:pt idx="192">
                  <c:v>0.27600000000000002</c:v>
                </c:pt>
                <c:pt idx="193">
                  <c:v>0.27700000000000002</c:v>
                </c:pt>
                <c:pt idx="194">
                  <c:v>0.27800000000000002</c:v>
                </c:pt>
                <c:pt idx="195">
                  <c:v>0.27900000000000003</c:v>
                </c:pt>
                <c:pt idx="196">
                  <c:v>0.28000000000000003</c:v>
                </c:pt>
                <c:pt idx="197">
                  <c:v>0.28100000000000003</c:v>
                </c:pt>
                <c:pt idx="198">
                  <c:v>0.28199999999999997</c:v>
                </c:pt>
                <c:pt idx="199">
                  <c:v>0.28299999999999997</c:v>
                </c:pt>
                <c:pt idx="200">
                  <c:v>0.28399999999999997</c:v>
                </c:pt>
                <c:pt idx="201">
                  <c:v>0.28499999999999998</c:v>
                </c:pt>
                <c:pt idx="202">
                  <c:v>0.28599999999999998</c:v>
                </c:pt>
                <c:pt idx="203">
                  <c:v>0.28699999999999998</c:v>
                </c:pt>
                <c:pt idx="204">
                  <c:v>0.28799999999999998</c:v>
                </c:pt>
                <c:pt idx="205">
                  <c:v>0.28899999999999998</c:v>
                </c:pt>
                <c:pt idx="206">
                  <c:v>0.28999999999999998</c:v>
                </c:pt>
                <c:pt idx="207">
                  <c:v>0.29099999999999998</c:v>
                </c:pt>
                <c:pt idx="208">
                  <c:v>0.29199999999999998</c:v>
                </c:pt>
                <c:pt idx="209">
                  <c:v>0.29299999999999998</c:v>
                </c:pt>
                <c:pt idx="210">
                  <c:v>0.29399999999999998</c:v>
                </c:pt>
                <c:pt idx="211">
                  <c:v>0.29499999999999998</c:v>
                </c:pt>
                <c:pt idx="212">
                  <c:v>0.29599999999999999</c:v>
                </c:pt>
                <c:pt idx="213">
                  <c:v>0.29699999999999999</c:v>
                </c:pt>
                <c:pt idx="214">
                  <c:v>0.29799999999999999</c:v>
                </c:pt>
                <c:pt idx="215">
                  <c:v>0.29899999999999999</c:v>
                </c:pt>
                <c:pt idx="216">
                  <c:v>0.3</c:v>
                </c:pt>
                <c:pt idx="217">
                  <c:v>0.30099999999999999</c:v>
                </c:pt>
                <c:pt idx="218">
                  <c:v>0.30199999999999999</c:v>
                </c:pt>
                <c:pt idx="219">
                  <c:v>0.30299999999999999</c:v>
                </c:pt>
                <c:pt idx="220">
                  <c:v>0.30399999999999999</c:v>
                </c:pt>
                <c:pt idx="221">
                  <c:v>0.30499999999999999</c:v>
                </c:pt>
                <c:pt idx="222">
                  <c:v>0.30599999999999999</c:v>
                </c:pt>
                <c:pt idx="223">
                  <c:v>0.307</c:v>
                </c:pt>
                <c:pt idx="224">
                  <c:v>0.308</c:v>
                </c:pt>
                <c:pt idx="225">
                  <c:v>0.309</c:v>
                </c:pt>
                <c:pt idx="226">
                  <c:v>0.31</c:v>
                </c:pt>
                <c:pt idx="227">
                  <c:v>0.311</c:v>
                </c:pt>
                <c:pt idx="228">
                  <c:v>0.312</c:v>
                </c:pt>
                <c:pt idx="229">
                  <c:v>0.313</c:v>
                </c:pt>
                <c:pt idx="230">
                  <c:v>0.314</c:v>
                </c:pt>
                <c:pt idx="231">
                  <c:v>0.315</c:v>
                </c:pt>
                <c:pt idx="232">
                  <c:v>0.316</c:v>
                </c:pt>
                <c:pt idx="233">
                  <c:v>0.317</c:v>
                </c:pt>
                <c:pt idx="234">
                  <c:v>0.318</c:v>
                </c:pt>
                <c:pt idx="235">
                  <c:v>0.31900000000000001</c:v>
                </c:pt>
                <c:pt idx="236">
                  <c:v>0.32</c:v>
                </c:pt>
                <c:pt idx="237">
                  <c:v>0.32100000000000001</c:v>
                </c:pt>
                <c:pt idx="238">
                  <c:v>0.32200000000000001</c:v>
                </c:pt>
                <c:pt idx="239">
                  <c:v>0.32300000000000001</c:v>
                </c:pt>
                <c:pt idx="240">
                  <c:v>0.32400000000000001</c:v>
                </c:pt>
                <c:pt idx="241">
                  <c:v>0.32500000000000001</c:v>
                </c:pt>
                <c:pt idx="242">
                  <c:v>0.32600000000000001</c:v>
                </c:pt>
                <c:pt idx="243">
                  <c:v>0.32700000000000001</c:v>
                </c:pt>
                <c:pt idx="244">
                  <c:v>0.32800000000000001</c:v>
                </c:pt>
                <c:pt idx="245">
                  <c:v>0.32900000000000001</c:v>
                </c:pt>
                <c:pt idx="246">
                  <c:v>0.33</c:v>
                </c:pt>
                <c:pt idx="247">
                  <c:v>0.33100000000000002</c:v>
                </c:pt>
                <c:pt idx="248">
                  <c:v>0.33200000000000002</c:v>
                </c:pt>
                <c:pt idx="249">
                  <c:v>0.33300000000000002</c:v>
                </c:pt>
                <c:pt idx="250">
                  <c:v>0.33400000000000002</c:v>
                </c:pt>
                <c:pt idx="251">
                  <c:v>0.33500000000000002</c:v>
                </c:pt>
                <c:pt idx="252">
                  <c:v>0.33600000000000002</c:v>
                </c:pt>
                <c:pt idx="253">
                  <c:v>0.33700000000000002</c:v>
                </c:pt>
                <c:pt idx="254">
                  <c:v>0.33800000000000002</c:v>
                </c:pt>
                <c:pt idx="255">
                  <c:v>0.33900000000000002</c:v>
                </c:pt>
                <c:pt idx="256">
                  <c:v>0.34</c:v>
                </c:pt>
                <c:pt idx="257">
                  <c:v>0.34100000000000003</c:v>
                </c:pt>
                <c:pt idx="258">
                  <c:v>0.34200000000000003</c:v>
                </c:pt>
                <c:pt idx="259">
                  <c:v>0.34300000000000003</c:v>
                </c:pt>
                <c:pt idx="260">
                  <c:v>0.34399999999999997</c:v>
                </c:pt>
                <c:pt idx="261">
                  <c:v>0.34499999999999997</c:v>
                </c:pt>
                <c:pt idx="262">
                  <c:v>0.34599999999999997</c:v>
                </c:pt>
                <c:pt idx="263">
                  <c:v>0.34699999999999998</c:v>
                </c:pt>
                <c:pt idx="264">
                  <c:v>0.34799999999999998</c:v>
                </c:pt>
                <c:pt idx="265">
                  <c:v>0.34899999999999998</c:v>
                </c:pt>
                <c:pt idx="266">
                  <c:v>0.35</c:v>
                </c:pt>
                <c:pt idx="267">
                  <c:v>0.35099999999999998</c:v>
                </c:pt>
                <c:pt idx="268">
                  <c:v>0.35199999999999998</c:v>
                </c:pt>
                <c:pt idx="269">
                  <c:v>0.35299999999999998</c:v>
                </c:pt>
                <c:pt idx="270">
                  <c:v>0.35399999999999998</c:v>
                </c:pt>
                <c:pt idx="271">
                  <c:v>0.35499999999999998</c:v>
                </c:pt>
                <c:pt idx="272">
                  <c:v>0.35599999999999998</c:v>
                </c:pt>
                <c:pt idx="273">
                  <c:v>0.35699999999999998</c:v>
                </c:pt>
                <c:pt idx="274">
                  <c:v>0.35799999999999998</c:v>
                </c:pt>
                <c:pt idx="275">
                  <c:v>0.35899999999999999</c:v>
                </c:pt>
                <c:pt idx="276">
                  <c:v>0.36</c:v>
                </c:pt>
                <c:pt idx="277">
                  <c:v>0.36099999999999999</c:v>
                </c:pt>
                <c:pt idx="278">
                  <c:v>0.36199999999999999</c:v>
                </c:pt>
                <c:pt idx="279">
                  <c:v>0.36299999999999999</c:v>
                </c:pt>
                <c:pt idx="280">
                  <c:v>0.36399999999999999</c:v>
                </c:pt>
                <c:pt idx="281">
                  <c:v>0.36499999999999999</c:v>
                </c:pt>
                <c:pt idx="282">
                  <c:v>0.36599999999999999</c:v>
                </c:pt>
                <c:pt idx="283">
                  <c:v>0.36699999999999999</c:v>
                </c:pt>
                <c:pt idx="284">
                  <c:v>0.36799999999999999</c:v>
                </c:pt>
                <c:pt idx="285">
                  <c:v>0.36899999999999999</c:v>
                </c:pt>
                <c:pt idx="286">
                  <c:v>0.37</c:v>
                </c:pt>
                <c:pt idx="287">
                  <c:v>0.371</c:v>
                </c:pt>
                <c:pt idx="288">
                  <c:v>0.372</c:v>
                </c:pt>
                <c:pt idx="289">
                  <c:v>0.373</c:v>
                </c:pt>
                <c:pt idx="290">
                  <c:v>0.374</c:v>
                </c:pt>
                <c:pt idx="291">
                  <c:v>0.375</c:v>
                </c:pt>
                <c:pt idx="292">
                  <c:v>0.376</c:v>
                </c:pt>
                <c:pt idx="293">
                  <c:v>0.377</c:v>
                </c:pt>
                <c:pt idx="294">
                  <c:v>0.378</c:v>
                </c:pt>
                <c:pt idx="295">
                  <c:v>0.379</c:v>
                </c:pt>
                <c:pt idx="296">
                  <c:v>0.38</c:v>
                </c:pt>
                <c:pt idx="297">
                  <c:v>0.38100000000000001</c:v>
                </c:pt>
                <c:pt idx="298">
                  <c:v>0.38200000000000001</c:v>
                </c:pt>
                <c:pt idx="299">
                  <c:v>0.38300000000000001</c:v>
                </c:pt>
                <c:pt idx="300">
                  <c:v>0.38400000000000001</c:v>
                </c:pt>
                <c:pt idx="301">
                  <c:v>0.38500000000000001</c:v>
                </c:pt>
                <c:pt idx="302">
                  <c:v>0.38600000000000001</c:v>
                </c:pt>
                <c:pt idx="303">
                  <c:v>0.38700000000000001</c:v>
                </c:pt>
                <c:pt idx="304">
                  <c:v>0.38800000000000001</c:v>
                </c:pt>
                <c:pt idx="305">
                  <c:v>0.38900000000000001</c:v>
                </c:pt>
                <c:pt idx="306">
                  <c:v>0.39</c:v>
                </c:pt>
                <c:pt idx="307">
                  <c:v>0.39100000000000001</c:v>
                </c:pt>
                <c:pt idx="308">
                  <c:v>0.39200000000000002</c:v>
                </c:pt>
                <c:pt idx="309">
                  <c:v>0.39300000000000002</c:v>
                </c:pt>
                <c:pt idx="310">
                  <c:v>0.39400000000000002</c:v>
                </c:pt>
                <c:pt idx="311">
                  <c:v>0.39500000000000002</c:v>
                </c:pt>
                <c:pt idx="312">
                  <c:v>0.39600000000000002</c:v>
                </c:pt>
                <c:pt idx="313">
                  <c:v>0.39700000000000002</c:v>
                </c:pt>
                <c:pt idx="314">
                  <c:v>0.39800000000000002</c:v>
                </c:pt>
                <c:pt idx="315">
                  <c:v>0.39900000000000002</c:v>
                </c:pt>
                <c:pt idx="316">
                  <c:v>0.4</c:v>
                </c:pt>
                <c:pt idx="317">
                  <c:v>0.40100000000000002</c:v>
                </c:pt>
                <c:pt idx="318">
                  <c:v>0.40200000000000002</c:v>
                </c:pt>
                <c:pt idx="319">
                  <c:v>0.40300000000000002</c:v>
                </c:pt>
                <c:pt idx="320">
                  <c:v>0.40400000000000003</c:v>
                </c:pt>
                <c:pt idx="321">
                  <c:v>0.40500000000000003</c:v>
                </c:pt>
                <c:pt idx="322">
                  <c:v>0.40600000000000003</c:v>
                </c:pt>
                <c:pt idx="323">
                  <c:v>0.40699999999999997</c:v>
                </c:pt>
                <c:pt idx="324">
                  <c:v>0.40799999999999997</c:v>
                </c:pt>
                <c:pt idx="325">
                  <c:v>0.40899999999999997</c:v>
                </c:pt>
                <c:pt idx="326">
                  <c:v>0.41</c:v>
                </c:pt>
                <c:pt idx="327">
                  <c:v>0.41099999999999998</c:v>
                </c:pt>
                <c:pt idx="328">
                  <c:v>0.41199999999999998</c:v>
                </c:pt>
                <c:pt idx="329">
                  <c:v>0.41299999999999998</c:v>
                </c:pt>
                <c:pt idx="330">
                  <c:v>0.41399999999999998</c:v>
                </c:pt>
                <c:pt idx="331">
                  <c:v>0.41499999999999998</c:v>
                </c:pt>
                <c:pt idx="332">
                  <c:v>0.41599999999999998</c:v>
                </c:pt>
                <c:pt idx="333">
                  <c:v>0.41699999999999998</c:v>
                </c:pt>
                <c:pt idx="334">
                  <c:v>0.41799999999999998</c:v>
                </c:pt>
                <c:pt idx="335">
                  <c:v>0.41899999999999998</c:v>
                </c:pt>
                <c:pt idx="336">
                  <c:v>0.42</c:v>
                </c:pt>
                <c:pt idx="337">
                  <c:v>0.42099999999999999</c:v>
                </c:pt>
                <c:pt idx="338">
                  <c:v>0.42199999999999999</c:v>
                </c:pt>
                <c:pt idx="339">
                  <c:v>0.42299999999999999</c:v>
                </c:pt>
                <c:pt idx="340">
                  <c:v>0.42399999999999999</c:v>
                </c:pt>
                <c:pt idx="341">
                  <c:v>0.42499999999999999</c:v>
                </c:pt>
                <c:pt idx="342">
                  <c:v>0.42599999999999999</c:v>
                </c:pt>
                <c:pt idx="343">
                  <c:v>0.42699999999999999</c:v>
                </c:pt>
                <c:pt idx="344">
                  <c:v>0.42799999999999999</c:v>
                </c:pt>
                <c:pt idx="345">
                  <c:v>0.42899999999999999</c:v>
                </c:pt>
                <c:pt idx="346">
                  <c:v>0.43</c:v>
                </c:pt>
                <c:pt idx="347">
                  <c:v>0.43099999999999999</c:v>
                </c:pt>
                <c:pt idx="348">
                  <c:v>0.432</c:v>
                </c:pt>
                <c:pt idx="349">
                  <c:v>0.433</c:v>
                </c:pt>
                <c:pt idx="350">
                  <c:v>0.434</c:v>
                </c:pt>
                <c:pt idx="351">
                  <c:v>0.435</c:v>
                </c:pt>
                <c:pt idx="352">
                  <c:v>0.436</c:v>
                </c:pt>
                <c:pt idx="353">
                  <c:v>0.437</c:v>
                </c:pt>
                <c:pt idx="354">
                  <c:v>0.438</c:v>
                </c:pt>
                <c:pt idx="355">
                  <c:v>0.439</c:v>
                </c:pt>
                <c:pt idx="356">
                  <c:v>0.44</c:v>
                </c:pt>
                <c:pt idx="357">
                  <c:v>0.441</c:v>
                </c:pt>
                <c:pt idx="358">
                  <c:v>0.442</c:v>
                </c:pt>
                <c:pt idx="359">
                  <c:v>0.443</c:v>
                </c:pt>
                <c:pt idx="360">
                  <c:v>0.44400000000000001</c:v>
                </c:pt>
                <c:pt idx="361">
                  <c:v>0.44500000000000001</c:v>
                </c:pt>
                <c:pt idx="362">
                  <c:v>0.44600000000000001</c:v>
                </c:pt>
                <c:pt idx="363">
                  <c:v>0.44700000000000001</c:v>
                </c:pt>
                <c:pt idx="364">
                  <c:v>0.44800000000000001</c:v>
                </c:pt>
                <c:pt idx="365">
                  <c:v>0.44900000000000001</c:v>
                </c:pt>
                <c:pt idx="366">
                  <c:v>0.45</c:v>
                </c:pt>
                <c:pt idx="367">
                  <c:v>0.45100000000000001</c:v>
                </c:pt>
                <c:pt idx="368">
                  <c:v>0.45200000000000001</c:v>
                </c:pt>
                <c:pt idx="369">
                  <c:v>0.45300000000000001</c:v>
                </c:pt>
                <c:pt idx="370">
                  <c:v>0.45400000000000001</c:v>
                </c:pt>
                <c:pt idx="371">
                  <c:v>0.45500000000000002</c:v>
                </c:pt>
                <c:pt idx="372">
                  <c:v>0.45600000000000002</c:v>
                </c:pt>
                <c:pt idx="373">
                  <c:v>0.45700000000000002</c:v>
                </c:pt>
                <c:pt idx="374">
                  <c:v>0.45800000000000002</c:v>
                </c:pt>
                <c:pt idx="375">
                  <c:v>0.45900000000000002</c:v>
                </c:pt>
                <c:pt idx="376">
                  <c:v>0.46</c:v>
                </c:pt>
                <c:pt idx="377">
                  <c:v>0.46100000000000002</c:v>
                </c:pt>
                <c:pt idx="378">
                  <c:v>0.46200000000000002</c:v>
                </c:pt>
                <c:pt idx="379">
                  <c:v>0.46300000000000002</c:v>
                </c:pt>
                <c:pt idx="380">
                  <c:v>0.46400000000000002</c:v>
                </c:pt>
                <c:pt idx="381">
                  <c:v>0.46500000000000002</c:v>
                </c:pt>
                <c:pt idx="382">
                  <c:v>0.46600000000000003</c:v>
                </c:pt>
                <c:pt idx="383">
                  <c:v>0.46700000000000003</c:v>
                </c:pt>
                <c:pt idx="384">
                  <c:v>0.46800000000000003</c:v>
                </c:pt>
                <c:pt idx="385">
                  <c:v>0.46899999999999997</c:v>
                </c:pt>
                <c:pt idx="386">
                  <c:v>0.47</c:v>
                </c:pt>
                <c:pt idx="387">
                  <c:v>0.47099999999999997</c:v>
                </c:pt>
                <c:pt idx="388">
                  <c:v>0.47199999999999998</c:v>
                </c:pt>
                <c:pt idx="389">
                  <c:v>0.47299999999999998</c:v>
                </c:pt>
                <c:pt idx="390">
                  <c:v>0.47399999999999998</c:v>
                </c:pt>
                <c:pt idx="391">
                  <c:v>0.47499999999999998</c:v>
                </c:pt>
                <c:pt idx="392">
                  <c:v>0.47599999999999998</c:v>
                </c:pt>
                <c:pt idx="393">
                  <c:v>0.47699999999999998</c:v>
                </c:pt>
                <c:pt idx="394">
                  <c:v>0.47799999999999998</c:v>
                </c:pt>
                <c:pt idx="395">
                  <c:v>0.47899999999999998</c:v>
                </c:pt>
                <c:pt idx="396">
                  <c:v>0.48</c:v>
                </c:pt>
                <c:pt idx="397">
                  <c:v>0.48099999999999998</c:v>
                </c:pt>
                <c:pt idx="398">
                  <c:v>0.48199999999999998</c:v>
                </c:pt>
                <c:pt idx="399">
                  <c:v>0.48299999999999998</c:v>
                </c:pt>
                <c:pt idx="400">
                  <c:v>0.48399999999999999</c:v>
                </c:pt>
                <c:pt idx="401">
                  <c:v>0.48499999999999999</c:v>
                </c:pt>
                <c:pt idx="402">
                  <c:v>0.48599999999999999</c:v>
                </c:pt>
                <c:pt idx="403">
                  <c:v>0.48699999999999999</c:v>
                </c:pt>
                <c:pt idx="404">
                  <c:v>0.48799999999999999</c:v>
                </c:pt>
                <c:pt idx="405">
                  <c:v>0.48899999999999999</c:v>
                </c:pt>
                <c:pt idx="406">
                  <c:v>0.49</c:v>
                </c:pt>
                <c:pt idx="407">
                  <c:v>0.49099999999999999</c:v>
                </c:pt>
                <c:pt idx="408">
                  <c:v>0.49199999999999999</c:v>
                </c:pt>
                <c:pt idx="409">
                  <c:v>0.49299999999999999</c:v>
                </c:pt>
                <c:pt idx="410">
                  <c:v>0.49399999999999999</c:v>
                </c:pt>
                <c:pt idx="411">
                  <c:v>0.495</c:v>
                </c:pt>
                <c:pt idx="412">
                  <c:v>0.496</c:v>
                </c:pt>
                <c:pt idx="413">
                  <c:v>0.497</c:v>
                </c:pt>
                <c:pt idx="414">
                  <c:v>0.498</c:v>
                </c:pt>
                <c:pt idx="415">
                  <c:v>0.499</c:v>
                </c:pt>
                <c:pt idx="416">
                  <c:v>0.5</c:v>
                </c:pt>
                <c:pt idx="417">
                  <c:v>0.501</c:v>
                </c:pt>
                <c:pt idx="418">
                  <c:v>0.502</c:v>
                </c:pt>
                <c:pt idx="419">
                  <c:v>0.503</c:v>
                </c:pt>
                <c:pt idx="420">
                  <c:v>0.504</c:v>
                </c:pt>
                <c:pt idx="421">
                  <c:v>0.505</c:v>
                </c:pt>
                <c:pt idx="422">
                  <c:v>0.50600000000000001</c:v>
                </c:pt>
                <c:pt idx="423">
                  <c:v>0.50700000000000001</c:v>
                </c:pt>
                <c:pt idx="424">
                  <c:v>0.50800000000000001</c:v>
                </c:pt>
                <c:pt idx="425">
                  <c:v>0.50900000000000001</c:v>
                </c:pt>
                <c:pt idx="426">
                  <c:v>0.51</c:v>
                </c:pt>
                <c:pt idx="427">
                  <c:v>0.51100000000000001</c:v>
                </c:pt>
                <c:pt idx="428">
                  <c:v>0.51200000000000001</c:v>
                </c:pt>
                <c:pt idx="429">
                  <c:v>0.51300000000000001</c:v>
                </c:pt>
                <c:pt idx="430">
                  <c:v>0.51400000000000001</c:v>
                </c:pt>
                <c:pt idx="431">
                  <c:v>0.51500000000000001</c:v>
                </c:pt>
                <c:pt idx="432">
                  <c:v>0.51600000000000001</c:v>
                </c:pt>
                <c:pt idx="433">
                  <c:v>0.51700000000000002</c:v>
                </c:pt>
                <c:pt idx="434">
                  <c:v>0.51800000000000002</c:v>
                </c:pt>
                <c:pt idx="435">
                  <c:v>0.51900000000000002</c:v>
                </c:pt>
                <c:pt idx="436">
                  <c:v>0.52</c:v>
                </c:pt>
                <c:pt idx="437">
                  <c:v>0.52100000000000002</c:v>
                </c:pt>
                <c:pt idx="438">
                  <c:v>0.52200000000000002</c:v>
                </c:pt>
                <c:pt idx="439">
                  <c:v>0.52300000000000002</c:v>
                </c:pt>
                <c:pt idx="440">
                  <c:v>0.52400000000000002</c:v>
                </c:pt>
                <c:pt idx="441">
                  <c:v>0.52500000000000002</c:v>
                </c:pt>
                <c:pt idx="442">
                  <c:v>0.52600000000000002</c:v>
                </c:pt>
                <c:pt idx="443">
                  <c:v>0.52700000000000002</c:v>
                </c:pt>
                <c:pt idx="444">
                  <c:v>0.52800000000000002</c:v>
                </c:pt>
                <c:pt idx="445">
                  <c:v>0.52900000000000003</c:v>
                </c:pt>
                <c:pt idx="446">
                  <c:v>0.53</c:v>
                </c:pt>
                <c:pt idx="447">
                  <c:v>0.53100000000000003</c:v>
                </c:pt>
                <c:pt idx="448">
                  <c:v>0.53200000000000003</c:v>
                </c:pt>
                <c:pt idx="449">
                  <c:v>0.53300000000000003</c:v>
                </c:pt>
                <c:pt idx="450">
                  <c:v>0.53400000000000003</c:v>
                </c:pt>
                <c:pt idx="451">
                  <c:v>0.53500000000000003</c:v>
                </c:pt>
                <c:pt idx="452">
                  <c:v>0.53600000000000003</c:v>
                </c:pt>
                <c:pt idx="453">
                  <c:v>0.53700000000000003</c:v>
                </c:pt>
                <c:pt idx="454">
                  <c:v>0.53800000000000003</c:v>
                </c:pt>
                <c:pt idx="455">
                  <c:v>0.53900000000000003</c:v>
                </c:pt>
                <c:pt idx="456">
                  <c:v>0.54</c:v>
                </c:pt>
                <c:pt idx="457">
                  <c:v>0.54100000000000004</c:v>
                </c:pt>
                <c:pt idx="458">
                  <c:v>0.54200000000000004</c:v>
                </c:pt>
                <c:pt idx="459">
                  <c:v>0.54300000000000004</c:v>
                </c:pt>
                <c:pt idx="460">
                  <c:v>0.54400000000000004</c:v>
                </c:pt>
                <c:pt idx="461">
                  <c:v>0.54500000000000004</c:v>
                </c:pt>
                <c:pt idx="462">
                  <c:v>0.54600000000000004</c:v>
                </c:pt>
                <c:pt idx="463">
                  <c:v>0.54700000000000004</c:v>
                </c:pt>
                <c:pt idx="464">
                  <c:v>0.54800000000000004</c:v>
                </c:pt>
                <c:pt idx="465">
                  <c:v>0.54900000000000004</c:v>
                </c:pt>
                <c:pt idx="466">
                  <c:v>0.55000000000000004</c:v>
                </c:pt>
                <c:pt idx="467">
                  <c:v>0.55100000000000005</c:v>
                </c:pt>
                <c:pt idx="468">
                  <c:v>0.55200000000000005</c:v>
                </c:pt>
                <c:pt idx="469">
                  <c:v>0.55300000000000005</c:v>
                </c:pt>
                <c:pt idx="470">
                  <c:v>0.55400000000000005</c:v>
                </c:pt>
                <c:pt idx="471">
                  <c:v>0.55500000000000005</c:v>
                </c:pt>
                <c:pt idx="472">
                  <c:v>0.55600000000000005</c:v>
                </c:pt>
                <c:pt idx="473">
                  <c:v>0.55700000000000005</c:v>
                </c:pt>
                <c:pt idx="474">
                  <c:v>0.55800000000000005</c:v>
                </c:pt>
                <c:pt idx="475">
                  <c:v>0.55900000000000005</c:v>
                </c:pt>
                <c:pt idx="476">
                  <c:v>0.56000000000000005</c:v>
                </c:pt>
                <c:pt idx="477">
                  <c:v>0.56100000000000005</c:v>
                </c:pt>
                <c:pt idx="478">
                  <c:v>0.56200000000000006</c:v>
                </c:pt>
                <c:pt idx="479">
                  <c:v>0.56299999999999994</c:v>
                </c:pt>
                <c:pt idx="480">
                  <c:v>0.56399999999999995</c:v>
                </c:pt>
                <c:pt idx="481">
                  <c:v>0.56499999999999995</c:v>
                </c:pt>
                <c:pt idx="482">
                  <c:v>0.56599999999999995</c:v>
                </c:pt>
                <c:pt idx="483">
                  <c:v>0.56699999999999995</c:v>
                </c:pt>
                <c:pt idx="484">
                  <c:v>0.56799999999999995</c:v>
                </c:pt>
                <c:pt idx="485">
                  <c:v>0.56899999999999995</c:v>
                </c:pt>
                <c:pt idx="486">
                  <c:v>0.56999999999999995</c:v>
                </c:pt>
                <c:pt idx="487">
                  <c:v>0.57099999999999995</c:v>
                </c:pt>
                <c:pt idx="488">
                  <c:v>0.57199999999999995</c:v>
                </c:pt>
                <c:pt idx="489">
                  <c:v>0.57299999999999995</c:v>
                </c:pt>
                <c:pt idx="490">
                  <c:v>0.57399999999999995</c:v>
                </c:pt>
                <c:pt idx="491">
                  <c:v>0.57499999999999996</c:v>
                </c:pt>
                <c:pt idx="492">
                  <c:v>0.57599999999999996</c:v>
                </c:pt>
                <c:pt idx="493">
                  <c:v>0.57699999999999996</c:v>
                </c:pt>
                <c:pt idx="494">
                  <c:v>0.57799999999999996</c:v>
                </c:pt>
                <c:pt idx="495">
                  <c:v>0.57899999999999996</c:v>
                </c:pt>
                <c:pt idx="496">
                  <c:v>0.57999999999999996</c:v>
                </c:pt>
                <c:pt idx="497">
                  <c:v>0.58099999999999996</c:v>
                </c:pt>
                <c:pt idx="498">
                  <c:v>0.58199999999999996</c:v>
                </c:pt>
                <c:pt idx="499">
                  <c:v>0.58299999999999996</c:v>
                </c:pt>
                <c:pt idx="500">
                  <c:v>0.58399999999999996</c:v>
                </c:pt>
                <c:pt idx="501">
                  <c:v>0.58499999999999996</c:v>
                </c:pt>
                <c:pt idx="502">
                  <c:v>0.58599999999999997</c:v>
                </c:pt>
                <c:pt idx="503">
                  <c:v>0.58699999999999997</c:v>
                </c:pt>
                <c:pt idx="504">
                  <c:v>0.58799999999999997</c:v>
                </c:pt>
                <c:pt idx="505">
                  <c:v>0.58899999999999997</c:v>
                </c:pt>
                <c:pt idx="506">
                  <c:v>0.59</c:v>
                </c:pt>
                <c:pt idx="507">
                  <c:v>0.59099999999999997</c:v>
                </c:pt>
                <c:pt idx="508">
                  <c:v>0.59199999999999997</c:v>
                </c:pt>
                <c:pt idx="509">
                  <c:v>0.59299999999999997</c:v>
                </c:pt>
                <c:pt idx="510">
                  <c:v>0.59399999999999997</c:v>
                </c:pt>
                <c:pt idx="511">
                  <c:v>0.59499999999999997</c:v>
                </c:pt>
                <c:pt idx="512">
                  <c:v>0.59599999999999997</c:v>
                </c:pt>
                <c:pt idx="513">
                  <c:v>0.59699999999999998</c:v>
                </c:pt>
                <c:pt idx="514">
                  <c:v>0.59799999999999998</c:v>
                </c:pt>
                <c:pt idx="515">
                  <c:v>0.59899999999999998</c:v>
                </c:pt>
                <c:pt idx="516">
                  <c:v>0.6</c:v>
                </c:pt>
                <c:pt idx="517">
                  <c:v>0.60099999999999998</c:v>
                </c:pt>
                <c:pt idx="518">
                  <c:v>0.60199999999999998</c:v>
                </c:pt>
                <c:pt idx="519">
                  <c:v>0.60299999999999998</c:v>
                </c:pt>
                <c:pt idx="520">
                  <c:v>0.60399999999999998</c:v>
                </c:pt>
                <c:pt idx="521">
                  <c:v>0.60499999999999998</c:v>
                </c:pt>
                <c:pt idx="522">
                  <c:v>0.60599999999999998</c:v>
                </c:pt>
                <c:pt idx="523">
                  <c:v>0.60699999999999998</c:v>
                </c:pt>
                <c:pt idx="524">
                  <c:v>0.60799999999999998</c:v>
                </c:pt>
                <c:pt idx="525">
                  <c:v>0.60899999999999999</c:v>
                </c:pt>
                <c:pt idx="526">
                  <c:v>0.61</c:v>
                </c:pt>
                <c:pt idx="527">
                  <c:v>0.61099999999999999</c:v>
                </c:pt>
                <c:pt idx="528">
                  <c:v>0.61199999999999999</c:v>
                </c:pt>
                <c:pt idx="529">
                  <c:v>0.61299999999999999</c:v>
                </c:pt>
                <c:pt idx="530">
                  <c:v>0.61399999999999999</c:v>
                </c:pt>
                <c:pt idx="531">
                  <c:v>0.61499999999999999</c:v>
                </c:pt>
                <c:pt idx="532">
                  <c:v>0.61599999999999999</c:v>
                </c:pt>
                <c:pt idx="533">
                  <c:v>0.61699999999999999</c:v>
                </c:pt>
                <c:pt idx="534">
                  <c:v>0.61799999999999999</c:v>
                </c:pt>
                <c:pt idx="535">
                  <c:v>0.61899999999999999</c:v>
                </c:pt>
                <c:pt idx="536">
                  <c:v>0.62</c:v>
                </c:pt>
                <c:pt idx="537">
                  <c:v>0.621</c:v>
                </c:pt>
                <c:pt idx="538">
                  <c:v>0.622</c:v>
                </c:pt>
                <c:pt idx="539">
                  <c:v>0.623</c:v>
                </c:pt>
                <c:pt idx="540">
                  <c:v>0.624</c:v>
                </c:pt>
                <c:pt idx="541">
                  <c:v>0.625</c:v>
                </c:pt>
                <c:pt idx="542">
                  <c:v>0.626</c:v>
                </c:pt>
                <c:pt idx="543">
                  <c:v>0.627</c:v>
                </c:pt>
                <c:pt idx="544">
                  <c:v>0.628</c:v>
                </c:pt>
                <c:pt idx="545">
                  <c:v>0.629</c:v>
                </c:pt>
                <c:pt idx="546">
                  <c:v>0.63</c:v>
                </c:pt>
                <c:pt idx="547">
                  <c:v>0.63100000000000001</c:v>
                </c:pt>
                <c:pt idx="548">
                  <c:v>0.63200000000000001</c:v>
                </c:pt>
                <c:pt idx="549">
                  <c:v>0.63300000000000001</c:v>
                </c:pt>
                <c:pt idx="550">
                  <c:v>0.63400000000000001</c:v>
                </c:pt>
                <c:pt idx="551">
                  <c:v>0.63500000000000001</c:v>
                </c:pt>
                <c:pt idx="552">
                  <c:v>0.63600000000000001</c:v>
                </c:pt>
                <c:pt idx="553">
                  <c:v>0.63700000000000001</c:v>
                </c:pt>
                <c:pt idx="554">
                  <c:v>0.63800000000000001</c:v>
                </c:pt>
                <c:pt idx="555">
                  <c:v>0.63900000000000001</c:v>
                </c:pt>
                <c:pt idx="556">
                  <c:v>0.64</c:v>
                </c:pt>
                <c:pt idx="557">
                  <c:v>0.64100000000000001</c:v>
                </c:pt>
                <c:pt idx="558">
                  <c:v>0.64200000000000002</c:v>
                </c:pt>
                <c:pt idx="559">
                  <c:v>0.64300000000000002</c:v>
                </c:pt>
                <c:pt idx="560">
                  <c:v>0.64400000000000002</c:v>
                </c:pt>
                <c:pt idx="561">
                  <c:v>0.64500000000000002</c:v>
                </c:pt>
                <c:pt idx="562">
                  <c:v>0.64600000000000002</c:v>
                </c:pt>
                <c:pt idx="563">
                  <c:v>0.64700000000000002</c:v>
                </c:pt>
                <c:pt idx="564">
                  <c:v>0.64800000000000002</c:v>
                </c:pt>
                <c:pt idx="565">
                  <c:v>0.64900000000000002</c:v>
                </c:pt>
                <c:pt idx="566">
                  <c:v>0.65</c:v>
                </c:pt>
                <c:pt idx="567">
                  <c:v>0.65100000000000002</c:v>
                </c:pt>
                <c:pt idx="568">
                  <c:v>0.65200000000000002</c:v>
                </c:pt>
                <c:pt idx="569">
                  <c:v>0.65300000000000002</c:v>
                </c:pt>
                <c:pt idx="570">
                  <c:v>0.65400000000000003</c:v>
                </c:pt>
                <c:pt idx="571">
                  <c:v>0.65500000000000003</c:v>
                </c:pt>
                <c:pt idx="572">
                  <c:v>0.65600000000000003</c:v>
                </c:pt>
                <c:pt idx="573">
                  <c:v>0.65700000000000003</c:v>
                </c:pt>
                <c:pt idx="574">
                  <c:v>0.65800000000000003</c:v>
                </c:pt>
                <c:pt idx="575">
                  <c:v>0.65900000000000003</c:v>
                </c:pt>
                <c:pt idx="576">
                  <c:v>0.66</c:v>
                </c:pt>
                <c:pt idx="577">
                  <c:v>0.66100000000000003</c:v>
                </c:pt>
                <c:pt idx="578">
                  <c:v>0.66200000000000003</c:v>
                </c:pt>
                <c:pt idx="579">
                  <c:v>0.66300000000000003</c:v>
                </c:pt>
                <c:pt idx="580">
                  <c:v>0.66400000000000003</c:v>
                </c:pt>
                <c:pt idx="581">
                  <c:v>0.66500000000000004</c:v>
                </c:pt>
                <c:pt idx="582">
                  <c:v>0.66600000000000004</c:v>
                </c:pt>
                <c:pt idx="583">
                  <c:v>0.66700000000000004</c:v>
                </c:pt>
                <c:pt idx="584">
                  <c:v>0.66800000000000004</c:v>
                </c:pt>
                <c:pt idx="585">
                  <c:v>0.66900000000000004</c:v>
                </c:pt>
                <c:pt idx="586">
                  <c:v>0.67</c:v>
                </c:pt>
                <c:pt idx="587">
                  <c:v>0.67100000000000004</c:v>
                </c:pt>
                <c:pt idx="588">
                  <c:v>0.67200000000000004</c:v>
                </c:pt>
                <c:pt idx="589">
                  <c:v>0.67300000000000004</c:v>
                </c:pt>
                <c:pt idx="590">
                  <c:v>0.67400000000000004</c:v>
                </c:pt>
                <c:pt idx="591">
                  <c:v>0.67500000000000004</c:v>
                </c:pt>
                <c:pt idx="592">
                  <c:v>0.67600000000000005</c:v>
                </c:pt>
                <c:pt idx="593">
                  <c:v>0.67700000000000005</c:v>
                </c:pt>
                <c:pt idx="594">
                  <c:v>0.67800000000000005</c:v>
                </c:pt>
                <c:pt idx="595">
                  <c:v>0.67900000000000005</c:v>
                </c:pt>
                <c:pt idx="596">
                  <c:v>0.68</c:v>
                </c:pt>
                <c:pt idx="597">
                  <c:v>0.68100000000000005</c:v>
                </c:pt>
                <c:pt idx="598">
                  <c:v>0.68200000000000005</c:v>
                </c:pt>
                <c:pt idx="599">
                  <c:v>0.68300000000000005</c:v>
                </c:pt>
                <c:pt idx="600">
                  <c:v>0.68400000000000005</c:v>
                </c:pt>
                <c:pt idx="601">
                  <c:v>0.68500000000000005</c:v>
                </c:pt>
                <c:pt idx="602">
                  <c:v>0.68600000000000005</c:v>
                </c:pt>
                <c:pt idx="603">
                  <c:v>0.68700000000000006</c:v>
                </c:pt>
                <c:pt idx="604">
                  <c:v>0.68799999999999994</c:v>
                </c:pt>
                <c:pt idx="605">
                  <c:v>0.68899999999999995</c:v>
                </c:pt>
                <c:pt idx="606">
                  <c:v>0.69</c:v>
                </c:pt>
                <c:pt idx="607">
                  <c:v>0.69099999999999995</c:v>
                </c:pt>
                <c:pt idx="608">
                  <c:v>0.69199999999999995</c:v>
                </c:pt>
                <c:pt idx="609">
                  <c:v>0.69299999999999995</c:v>
                </c:pt>
                <c:pt idx="610">
                  <c:v>0.69399999999999995</c:v>
                </c:pt>
                <c:pt idx="611">
                  <c:v>0.69499999999999995</c:v>
                </c:pt>
                <c:pt idx="612">
                  <c:v>0.69599999999999995</c:v>
                </c:pt>
                <c:pt idx="613">
                  <c:v>0.69699999999999995</c:v>
                </c:pt>
                <c:pt idx="614">
                  <c:v>0.69799999999999995</c:v>
                </c:pt>
                <c:pt idx="615">
                  <c:v>0.69899999999999995</c:v>
                </c:pt>
                <c:pt idx="616">
                  <c:v>0.7</c:v>
                </c:pt>
                <c:pt idx="617">
                  <c:v>0.70099999999999996</c:v>
                </c:pt>
                <c:pt idx="618">
                  <c:v>0.70199999999999996</c:v>
                </c:pt>
                <c:pt idx="619">
                  <c:v>0.70299999999999996</c:v>
                </c:pt>
                <c:pt idx="620">
                  <c:v>0.70399999999999996</c:v>
                </c:pt>
                <c:pt idx="621">
                  <c:v>0.70499999999999996</c:v>
                </c:pt>
                <c:pt idx="622">
                  <c:v>0.70599999999999996</c:v>
                </c:pt>
                <c:pt idx="623">
                  <c:v>0.70699999999999996</c:v>
                </c:pt>
                <c:pt idx="624">
                  <c:v>0.70799999999999996</c:v>
                </c:pt>
                <c:pt idx="625">
                  <c:v>0.70899999999999996</c:v>
                </c:pt>
                <c:pt idx="626">
                  <c:v>0.71</c:v>
                </c:pt>
                <c:pt idx="627">
                  <c:v>0.71099999999999997</c:v>
                </c:pt>
                <c:pt idx="628">
                  <c:v>0.71199999999999997</c:v>
                </c:pt>
                <c:pt idx="629">
                  <c:v>0.71299999999999997</c:v>
                </c:pt>
                <c:pt idx="630">
                  <c:v>0.71399999999999997</c:v>
                </c:pt>
                <c:pt idx="631">
                  <c:v>0.71499999999999997</c:v>
                </c:pt>
                <c:pt idx="632">
                  <c:v>0.71599999999999997</c:v>
                </c:pt>
                <c:pt idx="633">
                  <c:v>0.71699999999999997</c:v>
                </c:pt>
                <c:pt idx="634">
                  <c:v>0.71799999999999997</c:v>
                </c:pt>
                <c:pt idx="635">
                  <c:v>0.71899999999999997</c:v>
                </c:pt>
                <c:pt idx="636">
                  <c:v>0.72</c:v>
                </c:pt>
                <c:pt idx="637">
                  <c:v>0.72099999999999997</c:v>
                </c:pt>
                <c:pt idx="638">
                  <c:v>0.72199999999999998</c:v>
                </c:pt>
                <c:pt idx="639">
                  <c:v>0.72299999999999998</c:v>
                </c:pt>
                <c:pt idx="640">
                  <c:v>0.72399999999999998</c:v>
                </c:pt>
                <c:pt idx="641">
                  <c:v>0.72499999999999998</c:v>
                </c:pt>
                <c:pt idx="642">
                  <c:v>0.72599999999999998</c:v>
                </c:pt>
                <c:pt idx="643">
                  <c:v>0.72699999999999998</c:v>
                </c:pt>
                <c:pt idx="644">
                  <c:v>0.72799999999999998</c:v>
                </c:pt>
                <c:pt idx="645">
                  <c:v>0.72899999999999998</c:v>
                </c:pt>
                <c:pt idx="646">
                  <c:v>0.73</c:v>
                </c:pt>
                <c:pt idx="647">
                  <c:v>0.73099999999999998</c:v>
                </c:pt>
                <c:pt idx="648">
                  <c:v>0.73199999999999998</c:v>
                </c:pt>
                <c:pt idx="649">
                  <c:v>0.73299999999999998</c:v>
                </c:pt>
                <c:pt idx="650">
                  <c:v>0.73399999999999999</c:v>
                </c:pt>
                <c:pt idx="651">
                  <c:v>0.73499999999999999</c:v>
                </c:pt>
                <c:pt idx="652">
                  <c:v>0.73599999999999999</c:v>
                </c:pt>
                <c:pt idx="653">
                  <c:v>0.73699999999999999</c:v>
                </c:pt>
                <c:pt idx="654">
                  <c:v>0.73799999999999999</c:v>
                </c:pt>
                <c:pt idx="655">
                  <c:v>0.73899999999999999</c:v>
                </c:pt>
                <c:pt idx="656">
                  <c:v>0.74</c:v>
                </c:pt>
                <c:pt idx="657">
                  <c:v>0.74099999999999999</c:v>
                </c:pt>
                <c:pt idx="658">
                  <c:v>0.74199999999999999</c:v>
                </c:pt>
                <c:pt idx="659">
                  <c:v>0.74299999999999999</c:v>
                </c:pt>
                <c:pt idx="660">
                  <c:v>0.74399999999999999</c:v>
                </c:pt>
                <c:pt idx="661">
                  <c:v>0.745</c:v>
                </c:pt>
                <c:pt idx="662">
                  <c:v>0.746</c:v>
                </c:pt>
                <c:pt idx="663">
                  <c:v>0.747</c:v>
                </c:pt>
                <c:pt idx="664">
                  <c:v>0.748</c:v>
                </c:pt>
                <c:pt idx="665">
                  <c:v>0.749</c:v>
                </c:pt>
                <c:pt idx="666">
                  <c:v>0.75</c:v>
                </c:pt>
                <c:pt idx="667">
                  <c:v>0.751</c:v>
                </c:pt>
                <c:pt idx="668">
                  <c:v>0.752</c:v>
                </c:pt>
                <c:pt idx="669">
                  <c:v>0.753</c:v>
                </c:pt>
                <c:pt idx="670">
                  <c:v>0.754</c:v>
                </c:pt>
                <c:pt idx="671">
                  <c:v>0.755</c:v>
                </c:pt>
                <c:pt idx="672">
                  <c:v>0.75600000000000001</c:v>
                </c:pt>
                <c:pt idx="673">
                  <c:v>0.75700000000000001</c:v>
                </c:pt>
                <c:pt idx="674">
                  <c:v>0.75800000000000001</c:v>
                </c:pt>
                <c:pt idx="675">
                  <c:v>0.75900000000000001</c:v>
                </c:pt>
                <c:pt idx="676">
                  <c:v>0.76</c:v>
                </c:pt>
                <c:pt idx="677">
                  <c:v>0.76100000000000001</c:v>
                </c:pt>
                <c:pt idx="678">
                  <c:v>0.76200000000000001</c:v>
                </c:pt>
                <c:pt idx="679">
                  <c:v>0.76300000000000001</c:v>
                </c:pt>
                <c:pt idx="680">
                  <c:v>0.76400000000000001</c:v>
                </c:pt>
                <c:pt idx="681">
                  <c:v>0.76500000000000001</c:v>
                </c:pt>
                <c:pt idx="682">
                  <c:v>0.76600000000000001</c:v>
                </c:pt>
                <c:pt idx="683">
                  <c:v>0.76700000000000002</c:v>
                </c:pt>
                <c:pt idx="684">
                  <c:v>0.76800000000000002</c:v>
                </c:pt>
                <c:pt idx="685">
                  <c:v>0.76900000000000002</c:v>
                </c:pt>
                <c:pt idx="686">
                  <c:v>0.77</c:v>
                </c:pt>
                <c:pt idx="687">
                  <c:v>0.77100000000000002</c:v>
                </c:pt>
                <c:pt idx="688">
                  <c:v>0.77200000000000002</c:v>
                </c:pt>
                <c:pt idx="689">
                  <c:v>0.77300000000000002</c:v>
                </c:pt>
                <c:pt idx="690">
                  <c:v>0.77400000000000002</c:v>
                </c:pt>
                <c:pt idx="691">
                  <c:v>0.77500000000000002</c:v>
                </c:pt>
                <c:pt idx="692">
                  <c:v>0.77600000000000002</c:v>
                </c:pt>
                <c:pt idx="693">
                  <c:v>0.77700000000000002</c:v>
                </c:pt>
                <c:pt idx="694">
                  <c:v>0.77800000000000002</c:v>
                </c:pt>
                <c:pt idx="695">
                  <c:v>0.77900000000000003</c:v>
                </c:pt>
                <c:pt idx="696">
                  <c:v>0.78</c:v>
                </c:pt>
                <c:pt idx="697">
                  <c:v>0.78100000000000003</c:v>
                </c:pt>
                <c:pt idx="698">
                  <c:v>0.78200000000000003</c:v>
                </c:pt>
                <c:pt idx="699">
                  <c:v>0.78300000000000003</c:v>
                </c:pt>
                <c:pt idx="700">
                  <c:v>0.78400000000000003</c:v>
                </c:pt>
                <c:pt idx="701">
                  <c:v>0.78500000000000003</c:v>
                </c:pt>
                <c:pt idx="702">
                  <c:v>0.78600000000000003</c:v>
                </c:pt>
                <c:pt idx="703">
                  <c:v>0.78700000000000003</c:v>
                </c:pt>
                <c:pt idx="704">
                  <c:v>0.78800000000000003</c:v>
                </c:pt>
                <c:pt idx="705">
                  <c:v>0.78900000000000003</c:v>
                </c:pt>
                <c:pt idx="706">
                  <c:v>0.79</c:v>
                </c:pt>
                <c:pt idx="707">
                  <c:v>0.79100000000000004</c:v>
                </c:pt>
                <c:pt idx="708">
                  <c:v>0.79200000000000004</c:v>
                </c:pt>
                <c:pt idx="709">
                  <c:v>0.79300000000000004</c:v>
                </c:pt>
                <c:pt idx="710">
                  <c:v>0.79400000000000004</c:v>
                </c:pt>
                <c:pt idx="711">
                  <c:v>0.79500000000000004</c:v>
                </c:pt>
                <c:pt idx="712">
                  <c:v>0.79600000000000004</c:v>
                </c:pt>
                <c:pt idx="713">
                  <c:v>0.79700000000000004</c:v>
                </c:pt>
                <c:pt idx="714">
                  <c:v>0.79800000000000004</c:v>
                </c:pt>
                <c:pt idx="715">
                  <c:v>0.79900000000000004</c:v>
                </c:pt>
                <c:pt idx="716">
                  <c:v>0.8</c:v>
                </c:pt>
                <c:pt idx="717">
                  <c:v>0.80100000000000005</c:v>
                </c:pt>
                <c:pt idx="718">
                  <c:v>0.80200000000000005</c:v>
                </c:pt>
                <c:pt idx="719">
                  <c:v>0.80300000000000005</c:v>
                </c:pt>
                <c:pt idx="720">
                  <c:v>0.80400000000000005</c:v>
                </c:pt>
                <c:pt idx="721">
                  <c:v>0.80500000000000005</c:v>
                </c:pt>
                <c:pt idx="722">
                  <c:v>0.80600000000000005</c:v>
                </c:pt>
                <c:pt idx="723">
                  <c:v>0.80700000000000005</c:v>
                </c:pt>
                <c:pt idx="724">
                  <c:v>0.80800000000000005</c:v>
                </c:pt>
                <c:pt idx="725">
                  <c:v>0.80900000000000005</c:v>
                </c:pt>
                <c:pt idx="726">
                  <c:v>0.81</c:v>
                </c:pt>
                <c:pt idx="727">
                  <c:v>0.81100000000000005</c:v>
                </c:pt>
                <c:pt idx="728">
                  <c:v>0.81200000000000006</c:v>
                </c:pt>
                <c:pt idx="729">
                  <c:v>0.81299999999999994</c:v>
                </c:pt>
                <c:pt idx="730">
                  <c:v>0.81399999999999995</c:v>
                </c:pt>
                <c:pt idx="731">
                  <c:v>0.81499999999999995</c:v>
                </c:pt>
                <c:pt idx="732">
                  <c:v>0.81599999999999995</c:v>
                </c:pt>
                <c:pt idx="733">
                  <c:v>0.81699999999999995</c:v>
                </c:pt>
                <c:pt idx="734">
                  <c:v>0.81799999999999995</c:v>
                </c:pt>
                <c:pt idx="735">
                  <c:v>0.81899999999999995</c:v>
                </c:pt>
                <c:pt idx="736">
                  <c:v>0.82</c:v>
                </c:pt>
                <c:pt idx="737">
                  <c:v>0.82099999999999995</c:v>
                </c:pt>
                <c:pt idx="738">
                  <c:v>0.82199999999999995</c:v>
                </c:pt>
                <c:pt idx="739">
                  <c:v>0.82299999999999995</c:v>
                </c:pt>
                <c:pt idx="740">
                  <c:v>0.82399999999999995</c:v>
                </c:pt>
                <c:pt idx="741">
                  <c:v>0.82499999999999996</c:v>
                </c:pt>
                <c:pt idx="742">
                  <c:v>0.82599999999999996</c:v>
                </c:pt>
                <c:pt idx="743">
                  <c:v>0.82699999999999996</c:v>
                </c:pt>
                <c:pt idx="744">
                  <c:v>0.82799999999999996</c:v>
                </c:pt>
                <c:pt idx="745">
                  <c:v>0.82899999999999996</c:v>
                </c:pt>
                <c:pt idx="746">
                  <c:v>0.83</c:v>
                </c:pt>
                <c:pt idx="747">
                  <c:v>0.83099999999999996</c:v>
                </c:pt>
                <c:pt idx="748">
                  <c:v>0.83199999999999996</c:v>
                </c:pt>
                <c:pt idx="749">
                  <c:v>0.83299999999999996</c:v>
                </c:pt>
                <c:pt idx="750">
                  <c:v>0.83399999999999996</c:v>
                </c:pt>
                <c:pt idx="751">
                  <c:v>0.83499999999999996</c:v>
                </c:pt>
                <c:pt idx="752">
                  <c:v>0.83599999999999997</c:v>
                </c:pt>
                <c:pt idx="753">
                  <c:v>0.83699999999999997</c:v>
                </c:pt>
                <c:pt idx="754">
                  <c:v>0.83799999999999997</c:v>
                </c:pt>
                <c:pt idx="755">
                  <c:v>0.83899999999999997</c:v>
                </c:pt>
                <c:pt idx="756">
                  <c:v>0.84</c:v>
                </c:pt>
                <c:pt idx="757">
                  <c:v>0.84099999999999997</c:v>
                </c:pt>
                <c:pt idx="758">
                  <c:v>0.84199999999999997</c:v>
                </c:pt>
                <c:pt idx="759">
                  <c:v>0.84299999999999997</c:v>
                </c:pt>
                <c:pt idx="760">
                  <c:v>0.84399999999999997</c:v>
                </c:pt>
                <c:pt idx="761">
                  <c:v>0.84499999999999997</c:v>
                </c:pt>
                <c:pt idx="762">
                  <c:v>0.84599999999999997</c:v>
                </c:pt>
                <c:pt idx="763">
                  <c:v>0.84699999999999998</c:v>
                </c:pt>
                <c:pt idx="764">
                  <c:v>0.84799999999999998</c:v>
                </c:pt>
                <c:pt idx="765">
                  <c:v>0.84899999999999998</c:v>
                </c:pt>
                <c:pt idx="766">
                  <c:v>0.85</c:v>
                </c:pt>
                <c:pt idx="767">
                  <c:v>0.85099999999999998</c:v>
                </c:pt>
                <c:pt idx="768">
                  <c:v>0.85199999999999998</c:v>
                </c:pt>
                <c:pt idx="769">
                  <c:v>0.85299999999999998</c:v>
                </c:pt>
                <c:pt idx="770">
                  <c:v>0.85399999999999998</c:v>
                </c:pt>
                <c:pt idx="771">
                  <c:v>0.85499999999999998</c:v>
                </c:pt>
                <c:pt idx="772">
                  <c:v>0.85599999999999998</c:v>
                </c:pt>
                <c:pt idx="773">
                  <c:v>0.85699999999999998</c:v>
                </c:pt>
                <c:pt idx="774">
                  <c:v>0.85799999999999998</c:v>
                </c:pt>
                <c:pt idx="775">
                  <c:v>0.85899999999999999</c:v>
                </c:pt>
                <c:pt idx="776">
                  <c:v>0.86</c:v>
                </c:pt>
                <c:pt idx="777">
                  <c:v>0.86099999999999999</c:v>
                </c:pt>
                <c:pt idx="778">
                  <c:v>0.86199999999999999</c:v>
                </c:pt>
                <c:pt idx="779">
                  <c:v>0.86299999999999999</c:v>
                </c:pt>
                <c:pt idx="780">
                  <c:v>0.86399999999999999</c:v>
                </c:pt>
                <c:pt idx="781">
                  <c:v>0.86499999999999999</c:v>
                </c:pt>
                <c:pt idx="782">
                  <c:v>0.86599999999999999</c:v>
                </c:pt>
                <c:pt idx="783">
                  <c:v>0.86699999999999999</c:v>
                </c:pt>
                <c:pt idx="784">
                  <c:v>0.86799999999999999</c:v>
                </c:pt>
                <c:pt idx="785">
                  <c:v>0.86899999999999999</c:v>
                </c:pt>
                <c:pt idx="786">
                  <c:v>0.87</c:v>
                </c:pt>
                <c:pt idx="787">
                  <c:v>0.871</c:v>
                </c:pt>
                <c:pt idx="788">
                  <c:v>0.872</c:v>
                </c:pt>
                <c:pt idx="789">
                  <c:v>0.873</c:v>
                </c:pt>
                <c:pt idx="790">
                  <c:v>0.874</c:v>
                </c:pt>
                <c:pt idx="791">
                  <c:v>0.875</c:v>
                </c:pt>
                <c:pt idx="792">
                  <c:v>0.876</c:v>
                </c:pt>
                <c:pt idx="793">
                  <c:v>0.877</c:v>
                </c:pt>
                <c:pt idx="794">
                  <c:v>0.878</c:v>
                </c:pt>
                <c:pt idx="795">
                  <c:v>0.879</c:v>
                </c:pt>
                <c:pt idx="796">
                  <c:v>0.88</c:v>
                </c:pt>
                <c:pt idx="797">
                  <c:v>0.88100000000000001</c:v>
                </c:pt>
                <c:pt idx="798">
                  <c:v>0.88200000000000001</c:v>
                </c:pt>
                <c:pt idx="799">
                  <c:v>0.88300000000000001</c:v>
                </c:pt>
                <c:pt idx="800">
                  <c:v>0.88400000000000001</c:v>
                </c:pt>
                <c:pt idx="801">
                  <c:v>0.88500000000000001</c:v>
                </c:pt>
                <c:pt idx="802">
                  <c:v>0.88600000000000001</c:v>
                </c:pt>
                <c:pt idx="803">
                  <c:v>0.88700000000000001</c:v>
                </c:pt>
                <c:pt idx="804">
                  <c:v>0.88800000000000001</c:v>
                </c:pt>
                <c:pt idx="805">
                  <c:v>0.88900000000000001</c:v>
                </c:pt>
                <c:pt idx="806">
                  <c:v>0.89</c:v>
                </c:pt>
                <c:pt idx="807">
                  <c:v>0.89100000000000001</c:v>
                </c:pt>
                <c:pt idx="808">
                  <c:v>0.89200000000000002</c:v>
                </c:pt>
                <c:pt idx="809">
                  <c:v>0.89300000000000002</c:v>
                </c:pt>
                <c:pt idx="810">
                  <c:v>0.89400000000000002</c:v>
                </c:pt>
                <c:pt idx="811">
                  <c:v>0.89500000000000002</c:v>
                </c:pt>
                <c:pt idx="812">
                  <c:v>0.89600000000000002</c:v>
                </c:pt>
                <c:pt idx="813">
                  <c:v>0.89700000000000002</c:v>
                </c:pt>
                <c:pt idx="814">
                  <c:v>0.89800000000000002</c:v>
                </c:pt>
                <c:pt idx="815">
                  <c:v>0.89900000000000002</c:v>
                </c:pt>
                <c:pt idx="816">
                  <c:v>0.9</c:v>
                </c:pt>
                <c:pt idx="817">
                  <c:v>0.90100000000000002</c:v>
                </c:pt>
                <c:pt idx="818">
                  <c:v>0.90200000000000002</c:v>
                </c:pt>
                <c:pt idx="819">
                  <c:v>0.90300000000000002</c:v>
                </c:pt>
                <c:pt idx="820">
                  <c:v>0.90400000000000003</c:v>
                </c:pt>
                <c:pt idx="821">
                  <c:v>0.90500000000000003</c:v>
                </c:pt>
                <c:pt idx="822">
                  <c:v>0.90600000000000003</c:v>
                </c:pt>
                <c:pt idx="823">
                  <c:v>0.90700000000000003</c:v>
                </c:pt>
                <c:pt idx="824">
                  <c:v>0.90800000000000003</c:v>
                </c:pt>
                <c:pt idx="825">
                  <c:v>0.90900000000000003</c:v>
                </c:pt>
                <c:pt idx="826">
                  <c:v>0.91</c:v>
                </c:pt>
                <c:pt idx="827">
                  <c:v>0.91100000000000003</c:v>
                </c:pt>
                <c:pt idx="828">
                  <c:v>0.91200000000000003</c:v>
                </c:pt>
                <c:pt idx="829">
                  <c:v>0.91300000000000003</c:v>
                </c:pt>
                <c:pt idx="830">
                  <c:v>0.91400000000000003</c:v>
                </c:pt>
                <c:pt idx="831">
                  <c:v>0.91500000000000004</c:v>
                </c:pt>
                <c:pt idx="832">
                  <c:v>0.91600000000000004</c:v>
                </c:pt>
                <c:pt idx="833">
                  <c:v>0.91700000000000004</c:v>
                </c:pt>
              </c:numCache>
            </c:numRef>
          </c:xVal>
          <c:yVal>
            <c:numRef>
              <c:f>Simmetrik_qrafik!$F$4:$F$837</c:f>
              <c:numCache>
                <c:formatCode>0.000</c:formatCode>
                <c:ptCount val="83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pt idx="60">
                  <c:v>0</c:v>
                </c:pt>
                <c:pt idx="61">
                  <c:v>0</c:v>
                </c:pt>
                <c:pt idx="62">
                  <c:v>0</c:v>
                </c:pt>
                <c:pt idx="63">
                  <c:v>0</c:v>
                </c:pt>
                <c:pt idx="64">
                  <c:v>0</c:v>
                </c:pt>
                <c:pt idx="65">
                  <c:v>0</c:v>
                </c:pt>
                <c:pt idx="66">
                  <c:v>0</c:v>
                </c:pt>
                <c:pt idx="67">
                  <c:v>0</c:v>
                </c:pt>
                <c:pt idx="68">
                  <c:v>0</c:v>
                </c:pt>
                <c:pt idx="69">
                  <c:v>0</c:v>
                </c:pt>
                <c:pt idx="70">
                  <c:v>0</c:v>
                </c:pt>
                <c:pt idx="71">
                  <c:v>0</c:v>
                </c:pt>
                <c:pt idx="72">
                  <c:v>0</c:v>
                </c:pt>
                <c:pt idx="73">
                  <c:v>0</c:v>
                </c:pt>
                <c:pt idx="74">
                  <c:v>0</c:v>
                </c:pt>
                <c:pt idx="75">
                  <c:v>0</c:v>
                </c:pt>
                <c:pt idx="76">
                  <c:v>0</c:v>
                </c:pt>
                <c:pt idx="77">
                  <c:v>0</c:v>
                </c:pt>
                <c:pt idx="78">
                  <c:v>0</c:v>
                </c:pt>
                <c:pt idx="79">
                  <c:v>0</c:v>
                </c:pt>
                <c:pt idx="80">
                  <c:v>0</c:v>
                </c:pt>
                <c:pt idx="81">
                  <c:v>0</c:v>
                </c:pt>
                <c:pt idx="82">
                  <c:v>0</c:v>
                </c:pt>
                <c:pt idx="83">
                  <c:v>0</c:v>
                </c:pt>
                <c:pt idx="84">
                  <c:v>0</c:v>
                </c:pt>
                <c:pt idx="85">
                  <c:v>0</c:v>
                </c:pt>
                <c:pt idx="86">
                  <c:v>0</c:v>
                </c:pt>
                <c:pt idx="87">
                  <c:v>0</c:v>
                </c:pt>
                <c:pt idx="88">
                  <c:v>0</c:v>
                </c:pt>
                <c:pt idx="89">
                  <c:v>0</c:v>
                </c:pt>
                <c:pt idx="90">
                  <c:v>0</c:v>
                </c:pt>
                <c:pt idx="91">
                  <c:v>0</c:v>
                </c:pt>
                <c:pt idx="92">
                  <c:v>0</c:v>
                </c:pt>
                <c:pt idx="93">
                  <c:v>0</c:v>
                </c:pt>
                <c:pt idx="94">
                  <c:v>0</c:v>
                </c:pt>
                <c:pt idx="95">
                  <c:v>0</c:v>
                </c:pt>
                <c:pt idx="96">
                  <c:v>0</c:v>
                </c:pt>
                <c:pt idx="97">
                  <c:v>0</c:v>
                </c:pt>
                <c:pt idx="98">
                  <c:v>0</c:v>
                </c:pt>
                <c:pt idx="99">
                  <c:v>0</c:v>
                </c:pt>
                <c:pt idx="100">
                  <c:v>0</c:v>
                </c:pt>
                <c:pt idx="101">
                  <c:v>0</c:v>
                </c:pt>
                <c:pt idx="102">
                  <c:v>0</c:v>
                </c:pt>
                <c:pt idx="103">
                  <c:v>0</c:v>
                </c:pt>
                <c:pt idx="104">
                  <c:v>0</c:v>
                </c:pt>
                <c:pt idx="105">
                  <c:v>0</c:v>
                </c:pt>
                <c:pt idx="106">
                  <c:v>0</c:v>
                </c:pt>
                <c:pt idx="107">
                  <c:v>0</c:v>
                </c:pt>
                <c:pt idx="108">
                  <c:v>0</c:v>
                </c:pt>
                <c:pt idx="109">
                  <c:v>0</c:v>
                </c:pt>
                <c:pt idx="110">
                  <c:v>0</c:v>
                </c:pt>
                <c:pt idx="111">
                  <c:v>0</c:v>
                </c:pt>
                <c:pt idx="112">
                  <c:v>0</c:v>
                </c:pt>
                <c:pt idx="113">
                  <c:v>0</c:v>
                </c:pt>
                <c:pt idx="114">
                  <c:v>0</c:v>
                </c:pt>
                <c:pt idx="115">
                  <c:v>0</c:v>
                </c:pt>
                <c:pt idx="116">
                  <c:v>0</c:v>
                </c:pt>
                <c:pt idx="117">
                  <c:v>0</c:v>
                </c:pt>
                <c:pt idx="118">
                  <c:v>0</c:v>
                </c:pt>
                <c:pt idx="119">
                  <c:v>0</c:v>
                </c:pt>
                <c:pt idx="120">
                  <c:v>0</c:v>
                </c:pt>
                <c:pt idx="121">
                  <c:v>0</c:v>
                </c:pt>
                <c:pt idx="122">
                  <c:v>0</c:v>
                </c:pt>
                <c:pt idx="123">
                  <c:v>0</c:v>
                </c:pt>
                <c:pt idx="124">
                  <c:v>0</c:v>
                </c:pt>
                <c:pt idx="125">
                  <c:v>0</c:v>
                </c:pt>
                <c:pt idx="126">
                  <c:v>0</c:v>
                </c:pt>
                <c:pt idx="127">
                  <c:v>0</c:v>
                </c:pt>
                <c:pt idx="128">
                  <c:v>0</c:v>
                </c:pt>
                <c:pt idx="129">
                  <c:v>0</c:v>
                </c:pt>
                <c:pt idx="130">
                  <c:v>0</c:v>
                </c:pt>
                <c:pt idx="131">
                  <c:v>0</c:v>
                </c:pt>
                <c:pt idx="132">
                  <c:v>0</c:v>
                </c:pt>
                <c:pt idx="133">
                  <c:v>0</c:v>
                </c:pt>
                <c:pt idx="134">
                  <c:v>0</c:v>
                </c:pt>
                <c:pt idx="135">
                  <c:v>0</c:v>
                </c:pt>
                <c:pt idx="136">
                  <c:v>0</c:v>
                </c:pt>
                <c:pt idx="137">
                  <c:v>0</c:v>
                </c:pt>
                <c:pt idx="138">
                  <c:v>0</c:v>
                </c:pt>
                <c:pt idx="139">
                  <c:v>0</c:v>
                </c:pt>
                <c:pt idx="140">
                  <c:v>0</c:v>
                </c:pt>
                <c:pt idx="141">
                  <c:v>0</c:v>
                </c:pt>
                <c:pt idx="142">
                  <c:v>0</c:v>
                </c:pt>
                <c:pt idx="143">
                  <c:v>0</c:v>
                </c:pt>
                <c:pt idx="144">
                  <c:v>0</c:v>
                </c:pt>
                <c:pt idx="145">
                  <c:v>0</c:v>
                </c:pt>
                <c:pt idx="146">
                  <c:v>0</c:v>
                </c:pt>
                <c:pt idx="147">
                  <c:v>0</c:v>
                </c:pt>
                <c:pt idx="148">
                  <c:v>0</c:v>
                </c:pt>
                <c:pt idx="149">
                  <c:v>0</c:v>
                </c:pt>
                <c:pt idx="150">
                  <c:v>0</c:v>
                </c:pt>
                <c:pt idx="151">
                  <c:v>0</c:v>
                </c:pt>
                <c:pt idx="152">
                  <c:v>0</c:v>
                </c:pt>
                <c:pt idx="153">
                  <c:v>0</c:v>
                </c:pt>
                <c:pt idx="154">
                  <c:v>0</c:v>
                </c:pt>
                <c:pt idx="155">
                  <c:v>0</c:v>
                </c:pt>
                <c:pt idx="156">
                  <c:v>0</c:v>
                </c:pt>
                <c:pt idx="157">
                  <c:v>0</c:v>
                </c:pt>
                <c:pt idx="158">
                  <c:v>0</c:v>
                </c:pt>
                <c:pt idx="159">
                  <c:v>0</c:v>
                </c:pt>
                <c:pt idx="160">
                  <c:v>0</c:v>
                </c:pt>
                <c:pt idx="161">
                  <c:v>0</c:v>
                </c:pt>
                <c:pt idx="162">
                  <c:v>0</c:v>
                </c:pt>
                <c:pt idx="163">
                  <c:v>0</c:v>
                </c:pt>
                <c:pt idx="164">
                  <c:v>0</c:v>
                </c:pt>
                <c:pt idx="165">
                  <c:v>0</c:v>
                </c:pt>
                <c:pt idx="166">
                  <c:v>0</c:v>
                </c:pt>
                <c:pt idx="167">
                  <c:v>0</c:v>
                </c:pt>
                <c:pt idx="168">
                  <c:v>0</c:v>
                </c:pt>
                <c:pt idx="169">
                  <c:v>0</c:v>
                </c:pt>
                <c:pt idx="170">
                  <c:v>0</c:v>
                </c:pt>
                <c:pt idx="171">
                  <c:v>0</c:v>
                </c:pt>
                <c:pt idx="172">
                  <c:v>0</c:v>
                </c:pt>
                <c:pt idx="173">
                  <c:v>0</c:v>
                </c:pt>
                <c:pt idx="174">
                  <c:v>0</c:v>
                </c:pt>
                <c:pt idx="175">
                  <c:v>0</c:v>
                </c:pt>
                <c:pt idx="176">
                  <c:v>0</c:v>
                </c:pt>
                <c:pt idx="177">
                  <c:v>0</c:v>
                </c:pt>
                <c:pt idx="178">
                  <c:v>0</c:v>
                </c:pt>
                <c:pt idx="179">
                  <c:v>0</c:v>
                </c:pt>
                <c:pt idx="180">
                  <c:v>0</c:v>
                </c:pt>
                <c:pt idx="181">
                  <c:v>0</c:v>
                </c:pt>
                <c:pt idx="182">
                  <c:v>0</c:v>
                </c:pt>
                <c:pt idx="183">
                  <c:v>0</c:v>
                </c:pt>
                <c:pt idx="184">
                  <c:v>0</c:v>
                </c:pt>
                <c:pt idx="185">
                  <c:v>0</c:v>
                </c:pt>
                <c:pt idx="186">
                  <c:v>0</c:v>
                </c:pt>
                <c:pt idx="187">
                  <c:v>0</c:v>
                </c:pt>
                <c:pt idx="188">
                  <c:v>0</c:v>
                </c:pt>
                <c:pt idx="189">
                  <c:v>0</c:v>
                </c:pt>
                <c:pt idx="190">
                  <c:v>0</c:v>
                </c:pt>
                <c:pt idx="191">
                  <c:v>0</c:v>
                </c:pt>
                <c:pt idx="192">
                  <c:v>0</c:v>
                </c:pt>
                <c:pt idx="193">
                  <c:v>0</c:v>
                </c:pt>
                <c:pt idx="194">
                  <c:v>0</c:v>
                </c:pt>
                <c:pt idx="195">
                  <c:v>0</c:v>
                </c:pt>
                <c:pt idx="196">
                  <c:v>0</c:v>
                </c:pt>
                <c:pt idx="197">
                  <c:v>0</c:v>
                </c:pt>
                <c:pt idx="198">
                  <c:v>0</c:v>
                </c:pt>
                <c:pt idx="199">
                  <c:v>0</c:v>
                </c:pt>
                <c:pt idx="200">
                  <c:v>0</c:v>
                </c:pt>
                <c:pt idx="201">
                  <c:v>0</c:v>
                </c:pt>
                <c:pt idx="202">
                  <c:v>0</c:v>
                </c:pt>
                <c:pt idx="203">
                  <c:v>0</c:v>
                </c:pt>
                <c:pt idx="204">
                  <c:v>0</c:v>
                </c:pt>
                <c:pt idx="205">
                  <c:v>0</c:v>
                </c:pt>
                <c:pt idx="206">
                  <c:v>0</c:v>
                </c:pt>
                <c:pt idx="207">
                  <c:v>0</c:v>
                </c:pt>
                <c:pt idx="208">
                  <c:v>0</c:v>
                </c:pt>
                <c:pt idx="209">
                  <c:v>0</c:v>
                </c:pt>
                <c:pt idx="210">
                  <c:v>0</c:v>
                </c:pt>
                <c:pt idx="211">
                  <c:v>0</c:v>
                </c:pt>
                <c:pt idx="212">
                  <c:v>0</c:v>
                </c:pt>
                <c:pt idx="213">
                  <c:v>0</c:v>
                </c:pt>
                <c:pt idx="214">
                  <c:v>0</c:v>
                </c:pt>
                <c:pt idx="215">
                  <c:v>0</c:v>
                </c:pt>
                <c:pt idx="216">
                  <c:v>0</c:v>
                </c:pt>
                <c:pt idx="217">
                  <c:v>0</c:v>
                </c:pt>
                <c:pt idx="218">
                  <c:v>0</c:v>
                </c:pt>
                <c:pt idx="219">
                  <c:v>0</c:v>
                </c:pt>
                <c:pt idx="220">
                  <c:v>0</c:v>
                </c:pt>
                <c:pt idx="221">
                  <c:v>0</c:v>
                </c:pt>
                <c:pt idx="222">
                  <c:v>0</c:v>
                </c:pt>
                <c:pt idx="223">
                  <c:v>0</c:v>
                </c:pt>
                <c:pt idx="224">
                  <c:v>0</c:v>
                </c:pt>
                <c:pt idx="225">
                  <c:v>0</c:v>
                </c:pt>
                <c:pt idx="226">
                  <c:v>0</c:v>
                </c:pt>
                <c:pt idx="227">
                  <c:v>0</c:v>
                </c:pt>
                <c:pt idx="228">
                  <c:v>0</c:v>
                </c:pt>
                <c:pt idx="229">
                  <c:v>0</c:v>
                </c:pt>
                <c:pt idx="230">
                  <c:v>0</c:v>
                </c:pt>
                <c:pt idx="231">
                  <c:v>0</c:v>
                </c:pt>
                <c:pt idx="232">
                  <c:v>0</c:v>
                </c:pt>
                <c:pt idx="233">
                  <c:v>0</c:v>
                </c:pt>
                <c:pt idx="234">
                  <c:v>0</c:v>
                </c:pt>
                <c:pt idx="235">
                  <c:v>0</c:v>
                </c:pt>
                <c:pt idx="236">
                  <c:v>0</c:v>
                </c:pt>
                <c:pt idx="237">
                  <c:v>0</c:v>
                </c:pt>
                <c:pt idx="238">
                  <c:v>0</c:v>
                </c:pt>
                <c:pt idx="239">
                  <c:v>0</c:v>
                </c:pt>
                <c:pt idx="240">
                  <c:v>0</c:v>
                </c:pt>
                <c:pt idx="241">
                  <c:v>0</c:v>
                </c:pt>
                <c:pt idx="242">
                  <c:v>0</c:v>
                </c:pt>
                <c:pt idx="243">
                  <c:v>0</c:v>
                </c:pt>
                <c:pt idx="244">
                  <c:v>0</c:v>
                </c:pt>
                <c:pt idx="245">
                  <c:v>0</c:v>
                </c:pt>
                <c:pt idx="246">
                  <c:v>0</c:v>
                </c:pt>
                <c:pt idx="247">
                  <c:v>0</c:v>
                </c:pt>
                <c:pt idx="248">
                  <c:v>0</c:v>
                </c:pt>
                <c:pt idx="249">
                  <c:v>0</c:v>
                </c:pt>
                <c:pt idx="250">
                  <c:v>0</c:v>
                </c:pt>
                <c:pt idx="251">
                  <c:v>0</c:v>
                </c:pt>
                <c:pt idx="252">
                  <c:v>0</c:v>
                </c:pt>
                <c:pt idx="253">
                  <c:v>0</c:v>
                </c:pt>
                <c:pt idx="254">
                  <c:v>0</c:v>
                </c:pt>
                <c:pt idx="255">
                  <c:v>0</c:v>
                </c:pt>
                <c:pt idx="256">
                  <c:v>0</c:v>
                </c:pt>
                <c:pt idx="257">
                  <c:v>0</c:v>
                </c:pt>
                <c:pt idx="258">
                  <c:v>0</c:v>
                </c:pt>
                <c:pt idx="259">
                  <c:v>0</c:v>
                </c:pt>
                <c:pt idx="260">
                  <c:v>0</c:v>
                </c:pt>
                <c:pt idx="261">
                  <c:v>0</c:v>
                </c:pt>
                <c:pt idx="262">
                  <c:v>0</c:v>
                </c:pt>
                <c:pt idx="263">
                  <c:v>0</c:v>
                </c:pt>
                <c:pt idx="264">
                  <c:v>0</c:v>
                </c:pt>
                <c:pt idx="265">
                  <c:v>0</c:v>
                </c:pt>
                <c:pt idx="266">
                  <c:v>0</c:v>
                </c:pt>
                <c:pt idx="267">
                  <c:v>0</c:v>
                </c:pt>
                <c:pt idx="268">
                  <c:v>0</c:v>
                </c:pt>
                <c:pt idx="269">
                  <c:v>0</c:v>
                </c:pt>
                <c:pt idx="270">
                  <c:v>0</c:v>
                </c:pt>
                <c:pt idx="271">
                  <c:v>0</c:v>
                </c:pt>
                <c:pt idx="272">
                  <c:v>0</c:v>
                </c:pt>
                <c:pt idx="273">
                  <c:v>0</c:v>
                </c:pt>
                <c:pt idx="274">
                  <c:v>0</c:v>
                </c:pt>
                <c:pt idx="275">
                  <c:v>0</c:v>
                </c:pt>
                <c:pt idx="276">
                  <c:v>0</c:v>
                </c:pt>
                <c:pt idx="277">
                  <c:v>0</c:v>
                </c:pt>
                <c:pt idx="278">
                  <c:v>0</c:v>
                </c:pt>
                <c:pt idx="279">
                  <c:v>0</c:v>
                </c:pt>
                <c:pt idx="280">
                  <c:v>0</c:v>
                </c:pt>
                <c:pt idx="281">
                  <c:v>0</c:v>
                </c:pt>
                <c:pt idx="282">
                  <c:v>0</c:v>
                </c:pt>
                <c:pt idx="283">
                  <c:v>0</c:v>
                </c:pt>
                <c:pt idx="284">
                  <c:v>0</c:v>
                </c:pt>
                <c:pt idx="285">
                  <c:v>0</c:v>
                </c:pt>
                <c:pt idx="286">
                  <c:v>0</c:v>
                </c:pt>
                <c:pt idx="287">
                  <c:v>0</c:v>
                </c:pt>
                <c:pt idx="288">
                  <c:v>0</c:v>
                </c:pt>
                <c:pt idx="289">
                  <c:v>0</c:v>
                </c:pt>
                <c:pt idx="290">
                  <c:v>0</c:v>
                </c:pt>
                <c:pt idx="291">
                  <c:v>0</c:v>
                </c:pt>
                <c:pt idx="292">
                  <c:v>0</c:v>
                </c:pt>
                <c:pt idx="293">
                  <c:v>0</c:v>
                </c:pt>
                <c:pt idx="294">
                  <c:v>0</c:v>
                </c:pt>
                <c:pt idx="295">
                  <c:v>0</c:v>
                </c:pt>
                <c:pt idx="296">
                  <c:v>0</c:v>
                </c:pt>
                <c:pt idx="297">
                  <c:v>0</c:v>
                </c:pt>
                <c:pt idx="298">
                  <c:v>0</c:v>
                </c:pt>
                <c:pt idx="299">
                  <c:v>0</c:v>
                </c:pt>
                <c:pt idx="300">
                  <c:v>0</c:v>
                </c:pt>
                <c:pt idx="301">
                  <c:v>0</c:v>
                </c:pt>
                <c:pt idx="302">
                  <c:v>0</c:v>
                </c:pt>
                <c:pt idx="303">
                  <c:v>0</c:v>
                </c:pt>
                <c:pt idx="304">
                  <c:v>0</c:v>
                </c:pt>
                <c:pt idx="305">
                  <c:v>0</c:v>
                </c:pt>
                <c:pt idx="306">
                  <c:v>0</c:v>
                </c:pt>
                <c:pt idx="307">
                  <c:v>0</c:v>
                </c:pt>
                <c:pt idx="308">
                  <c:v>0</c:v>
                </c:pt>
                <c:pt idx="309">
                  <c:v>0</c:v>
                </c:pt>
                <c:pt idx="310">
                  <c:v>0</c:v>
                </c:pt>
                <c:pt idx="311">
                  <c:v>0</c:v>
                </c:pt>
                <c:pt idx="312">
                  <c:v>0</c:v>
                </c:pt>
                <c:pt idx="313">
                  <c:v>0</c:v>
                </c:pt>
                <c:pt idx="314">
                  <c:v>0</c:v>
                </c:pt>
                <c:pt idx="315">
                  <c:v>0</c:v>
                </c:pt>
                <c:pt idx="316">
                  <c:v>0</c:v>
                </c:pt>
                <c:pt idx="317">
                  <c:v>0</c:v>
                </c:pt>
                <c:pt idx="318">
                  <c:v>0</c:v>
                </c:pt>
                <c:pt idx="319">
                  <c:v>0</c:v>
                </c:pt>
                <c:pt idx="320">
                  <c:v>0</c:v>
                </c:pt>
                <c:pt idx="321">
                  <c:v>0</c:v>
                </c:pt>
                <c:pt idx="322">
                  <c:v>0</c:v>
                </c:pt>
                <c:pt idx="323">
                  <c:v>0</c:v>
                </c:pt>
                <c:pt idx="324">
                  <c:v>0</c:v>
                </c:pt>
                <c:pt idx="325">
                  <c:v>0</c:v>
                </c:pt>
                <c:pt idx="326">
                  <c:v>0</c:v>
                </c:pt>
                <c:pt idx="327">
                  <c:v>0</c:v>
                </c:pt>
                <c:pt idx="328">
                  <c:v>0</c:v>
                </c:pt>
                <c:pt idx="329">
                  <c:v>0</c:v>
                </c:pt>
                <c:pt idx="330">
                  <c:v>0</c:v>
                </c:pt>
                <c:pt idx="331">
                  <c:v>0</c:v>
                </c:pt>
                <c:pt idx="332">
                  <c:v>0</c:v>
                </c:pt>
                <c:pt idx="333">
                  <c:v>0</c:v>
                </c:pt>
                <c:pt idx="334">
                  <c:v>0</c:v>
                </c:pt>
                <c:pt idx="335">
                  <c:v>0</c:v>
                </c:pt>
                <c:pt idx="336">
                  <c:v>0</c:v>
                </c:pt>
                <c:pt idx="337">
                  <c:v>0</c:v>
                </c:pt>
                <c:pt idx="338">
                  <c:v>0</c:v>
                </c:pt>
                <c:pt idx="339">
                  <c:v>0</c:v>
                </c:pt>
                <c:pt idx="340">
                  <c:v>0</c:v>
                </c:pt>
                <c:pt idx="341">
                  <c:v>0</c:v>
                </c:pt>
                <c:pt idx="342">
                  <c:v>0</c:v>
                </c:pt>
                <c:pt idx="343">
                  <c:v>0</c:v>
                </c:pt>
                <c:pt idx="344">
                  <c:v>0</c:v>
                </c:pt>
                <c:pt idx="345">
                  <c:v>0</c:v>
                </c:pt>
                <c:pt idx="346">
                  <c:v>0</c:v>
                </c:pt>
                <c:pt idx="347">
                  <c:v>0</c:v>
                </c:pt>
                <c:pt idx="348">
                  <c:v>0</c:v>
                </c:pt>
                <c:pt idx="349">
                  <c:v>0</c:v>
                </c:pt>
                <c:pt idx="350">
                  <c:v>0</c:v>
                </c:pt>
                <c:pt idx="351">
                  <c:v>0</c:v>
                </c:pt>
                <c:pt idx="352">
                  <c:v>0</c:v>
                </c:pt>
                <c:pt idx="353">
                  <c:v>0</c:v>
                </c:pt>
                <c:pt idx="354">
                  <c:v>0</c:v>
                </c:pt>
                <c:pt idx="355">
                  <c:v>0</c:v>
                </c:pt>
                <c:pt idx="356">
                  <c:v>0</c:v>
                </c:pt>
                <c:pt idx="357">
                  <c:v>0</c:v>
                </c:pt>
                <c:pt idx="358">
                  <c:v>0</c:v>
                </c:pt>
                <c:pt idx="359">
                  <c:v>0</c:v>
                </c:pt>
                <c:pt idx="360">
                  <c:v>0</c:v>
                </c:pt>
                <c:pt idx="361">
                  <c:v>0</c:v>
                </c:pt>
                <c:pt idx="362">
                  <c:v>0</c:v>
                </c:pt>
                <c:pt idx="363">
                  <c:v>0</c:v>
                </c:pt>
                <c:pt idx="364">
                  <c:v>0</c:v>
                </c:pt>
                <c:pt idx="365">
                  <c:v>0</c:v>
                </c:pt>
                <c:pt idx="366">
                  <c:v>0</c:v>
                </c:pt>
                <c:pt idx="367">
                  <c:v>0</c:v>
                </c:pt>
                <c:pt idx="368">
                  <c:v>0</c:v>
                </c:pt>
                <c:pt idx="369">
                  <c:v>0</c:v>
                </c:pt>
                <c:pt idx="370">
                  <c:v>0</c:v>
                </c:pt>
                <c:pt idx="371">
                  <c:v>0</c:v>
                </c:pt>
                <c:pt idx="372">
                  <c:v>0</c:v>
                </c:pt>
                <c:pt idx="373">
                  <c:v>0</c:v>
                </c:pt>
                <c:pt idx="374">
                  <c:v>0</c:v>
                </c:pt>
                <c:pt idx="375">
                  <c:v>0</c:v>
                </c:pt>
                <c:pt idx="376">
                  <c:v>0</c:v>
                </c:pt>
                <c:pt idx="377">
                  <c:v>0</c:v>
                </c:pt>
                <c:pt idx="378">
                  <c:v>0</c:v>
                </c:pt>
                <c:pt idx="379">
                  <c:v>0</c:v>
                </c:pt>
                <c:pt idx="380">
                  <c:v>0</c:v>
                </c:pt>
                <c:pt idx="381">
                  <c:v>0</c:v>
                </c:pt>
                <c:pt idx="382">
                  <c:v>0</c:v>
                </c:pt>
                <c:pt idx="383">
                  <c:v>0</c:v>
                </c:pt>
                <c:pt idx="384">
                  <c:v>0</c:v>
                </c:pt>
                <c:pt idx="385">
                  <c:v>0</c:v>
                </c:pt>
                <c:pt idx="386">
                  <c:v>0</c:v>
                </c:pt>
                <c:pt idx="387">
                  <c:v>0</c:v>
                </c:pt>
                <c:pt idx="388">
                  <c:v>0</c:v>
                </c:pt>
                <c:pt idx="389">
                  <c:v>0</c:v>
                </c:pt>
                <c:pt idx="390">
                  <c:v>0</c:v>
                </c:pt>
                <c:pt idx="391">
                  <c:v>0</c:v>
                </c:pt>
                <c:pt idx="392">
                  <c:v>0</c:v>
                </c:pt>
                <c:pt idx="393">
                  <c:v>0</c:v>
                </c:pt>
                <c:pt idx="394">
                  <c:v>0</c:v>
                </c:pt>
                <c:pt idx="395">
                  <c:v>0</c:v>
                </c:pt>
                <c:pt idx="396">
                  <c:v>0</c:v>
                </c:pt>
                <c:pt idx="397">
                  <c:v>0</c:v>
                </c:pt>
                <c:pt idx="398">
                  <c:v>0</c:v>
                </c:pt>
                <c:pt idx="399">
                  <c:v>0</c:v>
                </c:pt>
                <c:pt idx="400">
                  <c:v>0</c:v>
                </c:pt>
                <c:pt idx="401">
                  <c:v>0</c:v>
                </c:pt>
                <c:pt idx="402">
                  <c:v>0</c:v>
                </c:pt>
                <c:pt idx="403">
                  <c:v>0</c:v>
                </c:pt>
                <c:pt idx="404">
                  <c:v>0</c:v>
                </c:pt>
                <c:pt idx="405">
                  <c:v>0</c:v>
                </c:pt>
                <c:pt idx="406">
                  <c:v>0</c:v>
                </c:pt>
                <c:pt idx="407">
                  <c:v>0</c:v>
                </c:pt>
                <c:pt idx="408">
                  <c:v>0</c:v>
                </c:pt>
                <c:pt idx="409">
                  <c:v>0</c:v>
                </c:pt>
                <c:pt idx="410">
                  <c:v>0</c:v>
                </c:pt>
                <c:pt idx="411">
                  <c:v>0</c:v>
                </c:pt>
                <c:pt idx="412">
                  <c:v>0</c:v>
                </c:pt>
                <c:pt idx="413">
                  <c:v>0</c:v>
                </c:pt>
                <c:pt idx="414">
                  <c:v>0</c:v>
                </c:pt>
                <c:pt idx="415">
                  <c:v>0</c:v>
                </c:pt>
                <c:pt idx="416">
                  <c:v>0</c:v>
                </c:pt>
                <c:pt idx="417">
                  <c:v>0</c:v>
                </c:pt>
                <c:pt idx="418">
                  <c:v>0</c:v>
                </c:pt>
                <c:pt idx="419">
                  <c:v>0</c:v>
                </c:pt>
                <c:pt idx="420">
                  <c:v>0</c:v>
                </c:pt>
                <c:pt idx="421">
                  <c:v>0</c:v>
                </c:pt>
                <c:pt idx="422">
                  <c:v>0</c:v>
                </c:pt>
                <c:pt idx="423">
                  <c:v>0</c:v>
                </c:pt>
                <c:pt idx="424">
                  <c:v>0</c:v>
                </c:pt>
                <c:pt idx="425">
                  <c:v>0</c:v>
                </c:pt>
                <c:pt idx="426">
                  <c:v>0</c:v>
                </c:pt>
                <c:pt idx="427">
                  <c:v>0</c:v>
                </c:pt>
                <c:pt idx="428">
                  <c:v>0</c:v>
                </c:pt>
                <c:pt idx="429">
                  <c:v>0</c:v>
                </c:pt>
                <c:pt idx="430">
                  <c:v>0</c:v>
                </c:pt>
                <c:pt idx="431">
                  <c:v>0</c:v>
                </c:pt>
                <c:pt idx="432">
                  <c:v>0</c:v>
                </c:pt>
                <c:pt idx="433">
                  <c:v>0</c:v>
                </c:pt>
                <c:pt idx="434">
                  <c:v>0</c:v>
                </c:pt>
                <c:pt idx="435">
                  <c:v>0</c:v>
                </c:pt>
                <c:pt idx="436">
                  <c:v>0</c:v>
                </c:pt>
                <c:pt idx="437">
                  <c:v>0</c:v>
                </c:pt>
                <c:pt idx="438">
                  <c:v>0</c:v>
                </c:pt>
                <c:pt idx="439">
                  <c:v>0</c:v>
                </c:pt>
                <c:pt idx="440">
                  <c:v>0</c:v>
                </c:pt>
                <c:pt idx="441">
                  <c:v>0</c:v>
                </c:pt>
                <c:pt idx="442">
                  <c:v>0</c:v>
                </c:pt>
                <c:pt idx="443">
                  <c:v>0</c:v>
                </c:pt>
                <c:pt idx="444">
                  <c:v>0</c:v>
                </c:pt>
                <c:pt idx="445">
                  <c:v>0</c:v>
                </c:pt>
                <c:pt idx="446">
                  <c:v>0</c:v>
                </c:pt>
                <c:pt idx="447">
                  <c:v>0</c:v>
                </c:pt>
                <c:pt idx="448">
                  <c:v>0</c:v>
                </c:pt>
                <c:pt idx="449">
                  <c:v>0</c:v>
                </c:pt>
                <c:pt idx="450">
                  <c:v>0</c:v>
                </c:pt>
                <c:pt idx="451">
                  <c:v>0</c:v>
                </c:pt>
                <c:pt idx="452">
                  <c:v>0</c:v>
                </c:pt>
                <c:pt idx="453">
                  <c:v>0</c:v>
                </c:pt>
                <c:pt idx="454">
                  <c:v>0</c:v>
                </c:pt>
                <c:pt idx="455">
                  <c:v>0</c:v>
                </c:pt>
                <c:pt idx="456">
                  <c:v>0</c:v>
                </c:pt>
                <c:pt idx="457">
                  <c:v>0</c:v>
                </c:pt>
                <c:pt idx="458">
                  <c:v>0</c:v>
                </c:pt>
                <c:pt idx="459">
                  <c:v>0</c:v>
                </c:pt>
                <c:pt idx="460">
                  <c:v>0</c:v>
                </c:pt>
                <c:pt idx="461">
                  <c:v>0</c:v>
                </c:pt>
                <c:pt idx="462">
                  <c:v>0</c:v>
                </c:pt>
                <c:pt idx="463">
                  <c:v>0</c:v>
                </c:pt>
                <c:pt idx="464">
                  <c:v>0</c:v>
                </c:pt>
                <c:pt idx="465">
                  <c:v>0</c:v>
                </c:pt>
                <c:pt idx="466">
                  <c:v>0</c:v>
                </c:pt>
                <c:pt idx="467">
                  <c:v>0</c:v>
                </c:pt>
                <c:pt idx="468">
                  <c:v>0</c:v>
                </c:pt>
                <c:pt idx="469">
                  <c:v>0</c:v>
                </c:pt>
                <c:pt idx="470">
                  <c:v>0</c:v>
                </c:pt>
                <c:pt idx="471">
                  <c:v>0</c:v>
                </c:pt>
                <c:pt idx="472">
                  <c:v>0</c:v>
                </c:pt>
                <c:pt idx="473">
                  <c:v>0</c:v>
                </c:pt>
                <c:pt idx="474">
                  <c:v>0</c:v>
                </c:pt>
                <c:pt idx="475">
                  <c:v>0</c:v>
                </c:pt>
                <c:pt idx="476">
                  <c:v>0</c:v>
                </c:pt>
                <c:pt idx="477">
                  <c:v>0</c:v>
                </c:pt>
                <c:pt idx="478">
                  <c:v>0</c:v>
                </c:pt>
                <c:pt idx="479">
                  <c:v>0</c:v>
                </c:pt>
                <c:pt idx="480">
                  <c:v>0</c:v>
                </c:pt>
                <c:pt idx="481">
                  <c:v>0</c:v>
                </c:pt>
                <c:pt idx="482">
                  <c:v>0</c:v>
                </c:pt>
                <c:pt idx="483">
                  <c:v>0</c:v>
                </c:pt>
                <c:pt idx="484">
                  <c:v>0</c:v>
                </c:pt>
                <c:pt idx="485">
                  <c:v>0</c:v>
                </c:pt>
                <c:pt idx="486">
                  <c:v>0</c:v>
                </c:pt>
                <c:pt idx="487">
                  <c:v>0</c:v>
                </c:pt>
                <c:pt idx="488">
                  <c:v>0</c:v>
                </c:pt>
                <c:pt idx="489">
                  <c:v>0</c:v>
                </c:pt>
                <c:pt idx="490">
                  <c:v>0</c:v>
                </c:pt>
                <c:pt idx="491">
                  <c:v>0</c:v>
                </c:pt>
                <c:pt idx="492">
                  <c:v>0</c:v>
                </c:pt>
                <c:pt idx="493">
                  <c:v>0</c:v>
                </c:pt>
                <c:pt idx="494">
                  <c:v>0</c:v>
                </c:pt>
                <c:pt idx="495">
                  <c:v>0</c:v>
                </c:pt>
                <c:pt idx="496">
                  <c:v>0</c:v>
                </c:pt>
                <c:pt idx="497">
                  <c:v>0</c:v>
                </c:pt>
                <c:pt idx="498">
                  <c:v>0</c:v>
                </c:pt>
                <c:pt idx="499">
                  <c:v>0</c:v>
                </c:pt>
                <c:pt idx="500">
                  <c:v>0</c:v>
                </c:pt>
                <c:pt idx="501">
                  <c:v>0</c:v>
                </c:pt>
                <c:pt idx="502">
                  <c:v>0</c:v>
                </c:pt>
                <c:pt idx="503">
                  <c:v>0</c:v>
                </c:pt>
                <c:pt idx="504">
                  <c:v>0</c:v>
                </c:pt>
                <c:pt idx="505">
                  <c:v>0</c:v>
                </c:pt>
                <c:pt idx="506">
                  <c:v>0</c:v>
                </c:pt>
                <c:pt idx="507">
                  <c:v>0</c:v>
                </c:pt>
                <c:pt idx="508">
                  <c:v>0</c:v>
                </c:pt>
                <c:pt idx="509">
                  <c:v>0</c:v>
                </c:pt>
                <c:pt idx="510">
                  <c:v>0</c:v>
                </c:pt>
                <c:pt idx="511">
                  <c:v>0</c:v>
                </c:pt>
                <c:pt idx="512">
                  <c:v>0</c:v>
                </c:pt>
                <c:pt idx="513">
                  <c:v>0</c:v>
                </c:pt>
                <c:pt idx="514">
                  <c:v>0</c:v>
                </c:pt>
                <c:pt idx="515">
                  <c:v>0</c:v>
                </c:pt>
                <c:pt idx="516">
                  <c:v>0</c:v>
                </c:pt>
                <c:pt idx="517">
                  <c:v>0</c:v>
                </c:pt>
                <c:pt idx="518">
                  <c:v>0</c:v>
                </c:pt>
                <c:pt idx="519">
                  <c:v>0</c:v>
                </c:pt>
                <c:pt idx="520">
                  <c:v>0</c:v>
                </c:pt>
                <c:pt idx="521">
                  <c:v>0</c:v>
                </c:pt>
                <c:pt idx="522">
                  <c:v>0</c:v>
                </c:pt>
                <c:pt idx="523">
                  <c:v>0</c:v>
                </c:pt>
                <c:pt idx="524">
                  <c:v>0</c:v>
                </c:pt>
                <c:pt idx="525">
                  <c:v>0</c:v>
                </c:pt>
                <c:pt idx="526">
                  <c:v>0</c:v>
                </c:pt>
                <c:pt idx="527">
                  <c:v>0</c:v>
                </c:pt>
                <c:pt idx="528">
                  <c:v>0</c:v>
                </c:pt>
                <c:pt idx="529">
                  <c:v>0</c:v>
                </c:pt>
                <c:pt idx="530">
                  <c:v>0</c:v>
                </c:pt>
                <c:pt idx="531">
                  <c:v>0</c:v>
                </c:pt>
                <c:pt idx="532">
                  <c:v>0</c:v>
                </c:pt>
                <c:pt idx="533">
                  <c:v>0</c:v>
                </c:pt>
                <c:pt idx="534">
                  <c:v>0</c:v>
                </c:pt>
                <c:pt idx="535">
                  <c:v>0</c:v>
                </c:pt>
                <c:pt idx="536">
                  <c:v>0</c:v>
                </c:pt>
                <c:pt idx="537">
                  <c:v>0</c:v>
                </c:pt>
                <c:pt idx="538">
                  <c:v>0</c:v>
                </c:pt>
                <c:pt idx="539">
                  <c:v>0</c:v>
                </c:pt>
                <c:pt idx="540">
                  <c:v>0</c:v>
                </c:pt>
                <c:pt idx="541">
                  <c:v>0</c:v>
                </c:pt>
                <c:pt idx="542">
                  <c:v>0</c:v>
                </c:pt>
                <c:pt idx="543">
                  <c:v>0</c:v>
                </c:pt>
                <c:pt idx="544">
                  <c:v>0</c:v>
                </c:pt>
                <c:pt idx="545">
                  <c:v>0</c:v>
                </c:pt>
                <c:pt idx="546">
                  <c:v>0</c:v>
                </c:pt>
                <c:pt idx="547">
                  <c:v>0</c:v>
                </c:pt>
                <c:pt idx="548">
                  <c:v>0</c:v>
                </c:pt>
                <c:pt idx="549">
                  <c:v>0</c:v>
                </c:pt>
                <c:pt idx="550">
                  <c:v>0</c:v>
                </c:pt>
                <c:pt idx="551">
                  <c:v>0</c:v>
                </c:pt>
                <c:pt idx="552">
                  <c:v>0</c:v>
                </c:pt>
                <c:pt idx="553">
                  <c:v>0</c:v>
                </c:pt>
                <c:pt idx="554">
                  <c:v>0</c:v>
                </c:pt>
                <c:pt idx="555">
                  <c:v>0</c:v>
                </c:pt>
                <c:pt idx="556">
                  <c:v>0</c:v>
                </c:pt>
                <c:pt idx="557">
                  <c:v>0</c:v>
                </c:pt>
                <c:pt idx="558">
                  <c:v>0</c:v>
                </c:pt>
                <c:pt idx="559">
                  <c:v>0</c:v>
                </c:pt>
                <c:pt idx="560">
                  <c:v>0</c:v>
                </c:pt>
                <c:pt idx="561">
                  <c:v>0</c:v>
                </c:pt>
                <c:pt idx="562">
                  <c:v>0</c:v>
                </c:pt>
                <c:pt idx="563">
                  <c:v>0</c:v>
                </c:pt>
                <c:pt idx="564">
                  <c:v>0</c:v>
                </c:pt>
                <c:pt idx="565">
                  <c:v>0</c:v>
                </c:pt>
                <c:pt idx="566">
                  <c:v>0</c:v>
                </c:pt>
                <c:pt idx="567">
                  <c:v>0</c:v>
                </c:pt>
                <c:pt idx="568">
                  <c:v>0</c:v>
                </c:pt>
                <c:pt idx="569">
                  <c:v>0</c:v>
                </c:pt>
                <c:pt idx="570">
                  <c:v>0</c:v>
                </c:pt>
                <c:pt idx="571">
                  <c:v>0</c:v>
                </c:pt>
                <c:pt idx="572">
                  <c:v>0</c:v>
                </c:pt>
                <c:pt idx="573">
                  <c:v>0</c:v>
                </c:pt>
                <c:pt idx="574">
                  <c:v>0</c:v>
                </c:pt>
                <c:pt idx="575">
                  <c:v>0</c:v>
                </c:pt>
                <c:pt idx="576">
                  <c:v>0</c:v>
                </c:pt>
                <c:pt idx="577">
                  <c:v>0</c:v>
                </c:pt>
                <c:pt idx="578">
                  <c:v>0</c:v>
                </c:pt>
                <c:pt idx="579">
                  <c:v>0</c:v>
                </c:pt>
                <c:pt idx="580">
                  <c:v>0</c:v>
                </c:pt>
                <c:pt idx="581">
                  <c:v>0</c:v>
                </c:pt>
                <c:pt idx="582">
                  <c:v>0</c:v>
                </c:pt>
                <c:pt idx="583">
                  <c:v>0</c:v>
                </c:pt>
                <c:pt idx="584">
                  <c:v>0</c:v>
                </c:pt>
                <c:pt idx="585">
                  <c:v>0</c:v>
                </c:pt>
                <c:pt idx="586">
                  <c:v>0</c:v>
                </c:pt>
                <c:pt idx="587">
                  <c:v>0</c:v>
                </c:pt>
                <c:pt idx="588">
                  <c:v>0</c:v>
                </c:pt>
                <c:pt idx="589">
                  <c:v>0</c:v>
                </c:pt>
                <c:pt idx="590">
                  <c:v>0</c:v>
                </c:pt>
                <c:pt idx="591">
                  <c:v>0</c:v>
                </c:pt>
                <c:pt idx="592">
                  <c:v>0</c:v>
                </c:pt>
                <c:pt idx="593">
                  <c:v>0</c:v>
                </c:pt>
                <c:pt idx="594">
                  <c:v>0</c:v>
                </c:pt>
                <c:pt idx="595">
                  <c:v>0</c:v>
                </c:pt>
                <c:pt idx="596">
                  <c:v>0</c:v>
                </c:pt>
                <c:pt idx="597">
                  <c:v>0</c:v>
                </c:pt>
                <c:pt idx="598">
                  <c:v>0</c:v>
                </c:pt>
                <c:pt idx="599">
                  <c:v>0</c:v>
                </c:pt>
                <c:pt idx="600">
                  <c:v>0</c:v>
                </c:pt>
                <c:pt idx="601">
                  <c:v>0</c:v>
                </c:pt>
                <c:pt idx="602">
                  <c:v>0</c:v>
                </c:pt>
                <c:pt idx="603">
                  <c:v>0</c:v>
                </c:pt>
                <c:pt idx="604">
                  <c:v>0</c:v>
                </c:pt>
                <c:pt idx="605">
                  <c:v>0</c:v>
                </c:pt>
                <c:pt idx="606">
                  <c:v>0</c:v>
                </c:pt>
                <c:pt idx="607">
                  <c:v>0</c:v>
                </c:pt>
                <c:pt idx="608">
                  <c:v>0</c:v>
                </c:pt>
                <c:pt idx="609">
                  <c:v>0</c:v>
                </c:pt>
                <c:pt idx="610">
                  <c:v>0</c:v>
                </c:pt>
                <c:pt idx="611">
                  <c:v>0</c:v>
                </c:pt>
                <c:pt idx="612">
                  <c:v>0</c:v>
                </c:pt>
                <c:pt idx="613">
                  <c:v>0</c:v>
                </c:pt>
                <c:pt idx="614">
                  <c:v>0</c:v>
                </c:pt>
                <c:pt idx="615">
                  <c:v>0</c:v>
                </c:pt>
                <c:pt idx="616">
                  <c:v>0</c:v>
                </c:pt>
                <c:pt idx="617">
                  <c:v>0</c:v>
                </c:pt>
                <c:pt idx="618">
                  <c:v>0</c:v>
                </c:pt>
                <c:pt idx="619">
                  <c:v>0</c:v>
                </c:pt>
                <c:pt idx="620">
                  <c:v>0</c:v>
                </c:pt>
                <c:pt idx="621">
                  <c:v>0</c:v>
                </c:pt>
                <c:pt idx="622">
                  <c:v>0</c:v>
                </c:pt>
                <c:pt idx="623">
                  <c:v>0</c:v>
                </c:pt>
                <c:pt idx="624">
                  <c:v>0</c:v>
                </c:pt>
                <c:pt idx="625">
                  <c:v>0</c:v>
                </c:pt>
                <c:pt idx="626">
                  <c:v>0</c:v>
                </c:pt>
                <c:pt idx="627">
                  <c:v>0</c:v>
                </c:pt>
                <c:pt idx="628">
                  <c:v>0</c:v>
                </c:pt>
                <c:pt idx="629">
                  <c:v>0</c:v>
                </c:pt>
                <c:pt idx="630">
                  <c:v>0</c:v>
                </c:pt>
                <c:pt idx="631">
                  <c:v>0</c:v>
                </c:pt>
                <c:pt idx="632">
                  <c:v>0</c:v>
                </c:pt>
                <c:pt idx="633">
                  <c:v>0</c:v>
                </c:pt>
                <c:pt idx="634">
                  <c:v>0</c:v>
                </c:pt>
                <c:pt idx="635">
                  <c:v>0</c:v>
                </c:pt>
                <c:pt idx="636">
                  <c:v>0</c:v>
                </c:pt>
                <c:pt idx="637">
                  <c:v>0</c:v>
                </c:pt>
                <c:pt idx="638">
                  <c:v>0</c:v>
                </c:pt>
                <c:pt idx="639">
                  <c:v>0</c:v>
                </c:pt>
                <c:pt idx="640">
                  <c:v>0</c:v>
                </c:pt>
                <c:pt idx="641">
                  <c:v>0</c:v>
                </c:pt>
                <c:pt idx="642">
                  <c:v>0</c:v>
                </c:pt>
                <c:pt idx="643">
                  <c:v>0</c:v>
                </c:pt>
                <c:pt idx="644">
                  <c:v>0</c:v>
                </c:pt>
                <c:pt idx="645">
                  <c:v>0</c:v>
                </c:pt>
                <c:pt idx="646">
                  <c:v>0</c:v>
                </c:pt>
                <c:pt idx="647">
                  <c:v>0</c:v>
                </c:pt>
                <c:pt idx="648">
                  <c:v>0</c:v>
                </c:pt>
                <c:pt idx="649">
                  <c:v>0</c:v>
                </c:pt>
                <c:pt idx="650">
                  <c:v>0</c:v>
                </c:pt>
                <c:pt idx="651">
                  <c:v>0</c:v>
                </c:pt>
                <c:pt idx="652">
                  <c:v>0</c:v>
                </c:pt>
                <c:pt idx="653">
                  <c:v>0</c:v>
                </c:pt>
                <c:pt idx="654">
                  <c:v>0</c:v>
                </c:pt>
                <c:pt idx="655">
                  <c:v>0</c:v>
                </c:pt>
                <c:pt idx="656">
                  <c:v>0</c:v>
                </c:pt>
                <c:pt idx="657">
                  <c:v>0</c:v>
                </c:pt>
                <c:pt idx="658">
                  <c:v>0</c:v>
                </c:pt>
                <c:pt idx="659">
                  <c:v>0</c:v>
                </c:pt>
                <c:pt idx="660">
                  <c:v>0</c:v>
                </c:pt>
                <c:pt idx="661">
                  <c:v>0</c:v>
                </c:pt>
                <c:pt idx="662">
                  <c:v>0</c:v>
                </c:pt>
                <c:pt idx="663">
                  <c:v>0</c:v>
                </c:pt>
                <c:pt idx="664">
                  <c:v>0</c:v>
                </c:pt>
                <c:pt idx="665">
                  <c:v>0</c:v>
                </c:pt>
                <c:pt idx="666">
                  <c:v>0</c:v>
                </c:pt>
                <c:pt idx="667">
                  <c:v>0</c:v>
                </c:pt>
                <c:pt idx="668">
                  <c:v>0</c:v>
                </c:pt>
                <c:pt idx="669">
                  <c:v>0</c:v>
                </c:pt>
                <c:pt idx="670">
                  <c:v>0</c:v>
                </c:pt>
                <c:pt idx="671">
                  <c:v>0</c:v>
                </c:pt>
                <c:pt idx="672">
                  <c:v>0</c:v>
                </c:pt>
                <c:pt idx="673">
                  <c:v>0</c:v>
                </c:pt>
                <c:pt idx="674">
                  <c:v>0</c:v>
                </c:pt>
                <c:pt idx="675">
                  <c:v>0</c:v>
                </c:pt>
                <c:pt idx="676">
                  <c:v>0</c:v>
                </c:pt>
                <c:pt idx="677">
                  <c:v>0</c:v>
                </c:pt>
                <c:pt idx="678">
                  <c:v>0</c:v>
                </c:pt>
                <c:pt idx="679">
                  <c:v>9.5999999999999992E-3</c:v>
                </c:pt>
                <c:pt idx="680">
                  <c:v>1.9199999999999998E-2</c:v>
                </c:pt>
                <c:pt idx="681">
                  <c:v>2.8799999999999999E-2</c:v>
                </c:pt>
                <c:pt idx="682">
                  <c:v>3.85E-2</c:v>
                </c:pt>
                <c:pt idx="683">
                  <c:v>4.8099999999999997E-2</c:v>
                </c:pt>
                <c:pt idx="684">
                  <c:v>5.7700000000000001E-2</c:v>
                </c:pt>
                <c:pt idx="685">
                  <c:v>6.7299999999999999E-2</c:v>
                </c:pt>
                <c:pt idx="686">
                  <c:v>7.6899999999999996E-2</c:v>
                </c:pt>
                <c:pt idx="687">
                  <c:v>8.6499999999999994E-2</c:v>
                </c:pt>
                <c:pt idx="688">
                  <c:v>9.6199999999999994E-2</c:v>
                </c:pt>
                <c:pt idx="689">
                  <c:v>0.10580000000000001</c:v>
                </c:pt>
                <c:pt idx="690">
                  <c:v>0.1154</c:v>
                </c:pt>
                <c:pt idx="691">
                  <c:v>0.125</c:v>
                </c:pt>
                <c:pt idx="692">
                  <c:v>0.1346</c:v>
                </c:pt>
                <c:pt idx="693">
                  <c:v>0.14419999999999999</c:v>
                </c:pt>
                <c:pt idx="694">
                  <c:v>0.15379999999999999</c:v>
                </c:pt>
                <c:pt idx="695">
                  <c:v>0.16350000000000001</c:v>
                </c:pt>
                <c:pt idx="696">
                  <c:v>0.1731</c:v>
                </c:pt>
                <c:pt idx="697">
                  <c:v>0.1827</c:v>
                </c:pt>
                <c:pt idx="698">
                  <c:v>0.1923</c:v>
                </c:pt>
                <c:pt idx="699">
                  <c:v>0.2019</c:v>
                </c:pt>
                <c:pt idx="700">
                  <c:v>0.21149999999999999</c:v>
                </c:pt>
                <c:pt idx="701">
                  <c:v>0.22120000000000001</c:v>
                </c:pt>
                <c:pt idx="702">
                  <c:v>0.23080000000000001</c:v>
                </c:pt>
                <c:pt idx="703">
                  <c:v>0.2404</c:v>
                </c:pt>
                <c:pt idx="704">
                  <c:v>0.25</c:v>
                </c:pt>
                <c:pt idx="705">
                  <c:v>0.2596</c:v>
                </c:pt>
                <c:pt idx="706">
                  <c:v>0.26919999999999999</c:v>
                </c:pt>
                <c:pt idx="707">
                  <c:v>0.27879999999999999</c:v>
                </c:pt>
                <c:pt idx="708">
                  <c:v>0.28849999999999998</c:v>
                </c:pt>
                <c:pt idx="709">
                  <c:v>0.29809999999999998</c:v>
                </c:pt>
                <c:pt idx="710">
                  <c:v>0.30769999999999997</c:v>
                </c:pt>
                <c:pt idx="711">
                  <c:v>0.31730000000000003</c:v>
                </c:pt>
                <c:pt idx="712">
                  <c:v>0.32690000000000002</c:v>
                </c:pt>
                <c:pt idx="713">
                  <c:v>0.33650000000000002</c:v>
                </c:pt>
                <c:pt idx="714">
                  <c:v>0.34620000000000001</c:v>
                </c:pt>
                <c:pt idx="715">
                  <c:v>0.35580000000000001</c:v>
                </c:pt>
                <c:pt idx="716">
                  <c:v>0.3654</c:v>
                </c:pt>
                <c:pt idx="717">
                  <c:v>0.375</c:v>
                </c:pt>
                <c:pt idx="718">
                  <c:v>0.3846</c:v>
                </c:pt>
                <c:pt idx="719">
                  <c:v>0.39419999999999999</c:v>
                </c:pt>
                <c:pt idx="720">
                  <c:v>0.40379999999999999</c:v>
                </c:pt>
                <c:pt idx="721">
                  <c:v>0.41349999999999998</c:v>
                </c:pt>
                <c:pt idx="722">
                  <c:v>0.42309999999999998</c:v>
                </c:pt>
                <c:pt idx="723">
                  <c:v>0.43269999999999997</c:v>
                </c:pt>
                <c:pt idx="724">
                  <c:v>0.44230000000000003</c:v>
                </c:pt>
                <c:pt idx="725">
                  <c:v>0.45190000000000002</c:v>
                </c:pt>
                <c:pt idx="726">
                  <c:v>0.46150000000000002</c:v>
                </c:pt>
                <c:pt idx="727">
                  <c:v>0.47120000000000001</c:v>
                </c:pt>
                <c:pt idx="728">
                  <c:v>0.48080000000000001</c:v>
                </c:pt>
                <c:pt idx="729">
                  <c:v>0.4904</c:v>
                </c:pt>
                <c:pt idx="730">
                  <c:v>0.5</c:v>
                </c:pt>
                <c:pt idx="731">
                  <c:v>0.50960000000000005</c:v>
                </c:pt>
                <c:pt idx="732">
                  <c:v>0.51919999999999999</c:v>
                </c:pt>
                <c:pt idx="733">
                  <c:v>0.52880000000000005</c:v>
                </c:pt>
                <c:pt idx="734">
                  <c:v>0.53849999999999998</c:v>
                </c:pt>
                <c:pt idx="735">
                  <c:v>0.54810000000000003</c:v>
                </c:pt>
                <c:pt idx="736">
                  <c:v>0.55769999999999997</c:v>
                </c:pt>
                <c:pt idx="737">
                  <c:v>0.56730000000000003</c:v>
                </c:pt>
                <c:pt idx="738">
                  <c:v>0.57689999999999997</c:v>
                </c:pt>
                <c:pt idx="739">
                  <c:v>0.58650000000000002</c:v>
                </c:pt>
                <c:pt idx="740">
                  <c:v>0.59619999999999995</c:v>
                </c:pt>
                <c:pt idx="741">
                  <c:v>0.60580000000000001</c:v>
                </c:pt>
                <c:pt idx="742">
                  <c:v>0.61539999999999995</c:v>
                </c:pt>
                <c:pt idx="743">
                  <c:v>0.625</c:v>
                </c:pt>
                <c:pt idx="744">
                  <c:v>0.63460000000000005</c:v>
                </c:pt>
                <c:pt idx="745">
                  <c:v>0.64419999999999999</c:v>
                </c:pt>
                <c:pt idx="746">
                  <c:v>0.65380000000000005</c:v>
                </c:pt>
                <c:pt idx="747">
                  <c:v>0.66349999999999998</c:v>
                </c:pt>
                <c:pt idx="748">
                  <c:v>0.67310000000000003</c:v>
                </c:pt>
                <c:pt idx="749">
                  <c:v>0.68269999999999997</c:v>
                </c:pt>
                <c:pt idx="750">
                  <c:v>0.69230000000000003</c:v>
                </c:pt>
                <c:pt idx="751">
                  <c:v>0.70189999999999997</c:v>
                </c:pt>
                <c:pt idx="752">
                  <c:v>0.71150000000000002</c:v>
                </c:pt>
                <c:pt idx="753">
                  <c:v>0.72119999999999995</c:v>
                </c:pt>
                <c:pt idx="754">
                  <c:v>0.73080000000000001</c:v>
                </c:pt>
                <c:pt idx="755">
                  <c:v>0.74039999999999995</c:v>
                </c:pt>
                <c:pt idx="756">
                  <c:v>0.75</c:v>
                </c:pt>
                <c:pt idx="757">
                  <c:v>0.75960000000000005</c:v>
                </c:pt>
                <c:pt idx="758">
                  <c:v>0.76919999999999999</c:v>
                </c:pt>
                <c:pt idx="759">
                  <c:v>0.77880000000000005</c:v>
                </c:pt>
                <c:pt idx="760">
                  <c:v>0.78849999999999998</c:v>
                </c:pt>
                <c:pt idx="761">
                  <c:v>0.79810000000000003</c:v>
                </c:pt>
                <c:pt idx="762">
                  <c:v>0.80769999999999997</c:v>
                </c:pt>
                <c:pt idx="763">
                  <c:v>0.81730000000000003</c:v>
                </c:pt>
                <c:pt idx="764">
                  <c:v>0.82689999999999997</c:v>
                </c:pt>
                <c:pt idx="765">
                  <c:v>0.83650000000000002</c:v>
                </c:pt>
                <c:pt idx="766">
                  <c:v>0.84619999999999995</c:v>
                </c:pt>
                <c:pt idx="767">
                  <c:v>0.85580000000000001</c:v>
                </c:pt>
                <c:pt idx="768">
                  <c:v>0.86539999999999995</c:v>
                </c:pt>
                <c:pt idx="769">
                  <c:v>0.875</c:v>
                </c:pt>
                <c:pt idx="770">
                  <c:v>0.88460000000000005</c:v>
                </c:pt>
                <c:pt idx="771">
                  <c:v>0.89419999999999999</c:v>
                </c:pt>
                <c:pt idx="772">
                  <c:v>0.90380000000000005</c:v>
                </c:pt>
                <c:pt idx="773">
                  <c:v>0.91349999999999998</c:v>
                </c:pt>
                <c:pt idx="774">
                  <c:v>0.92310000000000003</c:v>
                </c:pt>
                <c:pt idx="775">
                  <c:v>0.93269999999999997</c:v>
                </c:pt>
                <c:pt idx="776">
                  <c:v>0.94230000000000003</c:v>
                </c:pt>
                <c:pt idx="777">
                  <c:v>0.95189999999999997</c:v>
                </c:pt>
                <c:pt idx="778">
                  <c:v>0.96150000000000002</c:v>
                </c:pt>
                <c:pt idx="779">
                  <c:v>0.97119999999999995</c:v>
                </c:pt>
                <c:pt idx="780">
                  <c:v>0.98080000000000001</c:v>
                </c:pt>
                <c:pt idx="781">
                  <c:v>0.99039999999999995</c:v>
                </c:pt>
                <c:pt idx="782">
                  <c:v>1</c:v>
                </c:pt>
                <c:pt idx="783">
                  <c:v>1</c:v>
                </c:pt>
                <c:pt idx="784">
                  <c:v>1</c:v>
                </c:pt>
                <c:pt idx="785">
                  <c:v>1</c:v>
                </c:pt>
                <c:pt idx="786">
                  <c:v>1</c:v>
                </c:pt>
                <c:pt idx="787">
                  <c:v>1</c:v>
                </c:pt>
                <c:pt idx="788">
                  <c:v>1</c:v>
                </c:pt>
                <c:pt idx="789">
                  <c:v>1</c:v>
                </c:pt>
                <c:pt idx="790">
                  <c:v>1</c:v>
                </c:pt>
                <c:pt idx="791">
                  <c:v>1</c:v>
                </c:pt>
                <c:pt idx="792">
                  <c:v>1</c:v>
                </c:pt>
                <c:pt idx="793">
                  <c:v>1</c:v>
                </c:pt>
                <c:pt idx="794">
                  <c:v>1</c:v>
                </c:pt>
                <c:pt idx="795">
                  <c:v>1</c:v>
                </c:pt>
                <c:pt idx="796">
                  <c:v>1</c:v>
                </c:pt>
                <c:pt idx="797">
                  <c:v>1</c:v>
                </c:pt>
                <c:pt idx="798">
                  <c:v>1</c:v>
                </c:pt>
                <c:pt idx="799">
                  <c:v>1</c:v>
                </c:pt>
                <c:pt idx="800">
                  <c:v>1</c:v>
                </c:pt>
                <c:pt idx="801">
                  <c:v>1</c:v>
                </c:pt>
                <c:pt idx="802">
                  <c:v>1</c:v>
                </c:pt>
                <c:pt idx="803">
                  <c:v>1</c:v>
                </c:pt>
                <c:pt idx="804">
                  <c:v>1</c:v>
                </c:pt>
                <c:pt idx="805">
                  <c:v>1</c:v>
                </c:pt>
                <c:pt idx="806">
                  <c:v>1</c:v>
                </c:pt>
                <c:pt idx="807">
                  <c:v>1</c:v>
                </c:pt>
                <c:pt idx="808">
                  <c:v>1</c:v>
                </c:pt>
                <c:pt idx="809">
                  <c:v>1</c:v>
                </c:pt>
                <c:pt idx="810">
                  <c:v>1</c:v>
                </c:pt>
                <c:pt idx="811">
                  <c:v>1</c:v>
                </c:pt>
                <c:pt idx="812">
                  <c:v>1</c:v>
                </c:pt>
                <c:pt idx="813">
                  <c:v>1</c:v>
                </c:pt>
                <c:pt idx="814">
                  <c:v>1</c:v>
                </c:pt>
                <c:pt idx="815">
                  <c:v>1</c:v>
                </c:pt>
                <c:pt idx="816">
                  <c:v>1</c:v>
                </c:pt>
                <c:pt idx="817">
                  <c:v>1</c:v>
                </c:pt>
                <c:pt idx="818">
                  <c:v>1</c:v>
                </c:pt>
                <c:pt idx="819">
                  <c:v>1</c:v>
                </c:pt>
                <c:pt idx="820">
                  <c:v>1</c:v>
                </c:pt>
                <c:pt idx="821">
                  <c:v>1</c:v>
                </c:pt>
                <c:pt idx="822">
                  <c:v>1</c:v>
                </c:pt>
                <c:pt idx="823">
                  <c:v>1</c:v>
                </c:pt>
                <c:pt idx="824">
                  <c:v>1</c:v>
                </c:pt>
                <c:pt idx="825">
                  <c:v>1</c:v>
                </c:pt>
                <c:pt idx="826">
                  <c:v>1</c:v>
                </c:pt>
                <c:pt idx="827">
                  <c:v>1</c:v>
                </c:pt>
                <c:pt idx="828">
                  <c:v>1</c:v>
                </c:pt>
                <c:pt idx="829">
                  <c:v>1</c:v>
                </c:pt>
                <c:pt idx="830">
                  <c:v>1</c:v>
                </c:pt>
                <c:pt idx="831">
                  <c:v>1</c:v>
                </c:pt>
                <c:pt idx="832">
                  <c:v>1</c:v>
                </c:pt>
                <c:pt idx="833">
                  <c:v>1</c:v>
                </c:pt>
              </c:numCache>
            </c:numRef>
          </c:yVal>
          <c:smooth val="0"/>
          <c:extLst>
            <c:ext xmlns:c16="http://schemas.microsoft.com/office/drawing/2014/chart" uri="{C3380CC4-5D6E-409C-BE32-E72D297353CC}">
              <c16:uniqueId val="{00000004-7397-4F9C-AA95-C755B7714084}"/>
            </c:ext>
          </c:extLst>
        </c:ser>
        <c:dLbls>
          <c:showLegendKey val="0"/>
          <c:showVal val="0"/>
          <c:showCatName val="0"/>
          <c:showSerName val="0"/>
          <c:showPercent val="0"/>
          <c:showBubbleSize val="0"/>
        </c:dLbls>
        <c:axId val="304142872"/>
        <c:axId val="304138560"/>
      </c:scatterChart>
      <c:valAx>
        <c:axId val="304142872"/>
        <c:scaling>
          <c:orientation val="minMax"/>
        </c:scaling>
        <c:delete val="0"/>
        <c:axPos val="b"/>
        <c:majorGridlines>
          <c:spPr>
            <a:ln w="9525" cap="flat" cmpd="sng" algn="ctr">
              <a:solidFill>
                <a:srgbClr val="DDDDDD"/>
              </a:solidFill>
              <a:round/>
            </a:ln>
            <a:effectLst/>
          </c:spPr>
        </c:majorGridlines>
        <c:minorGridlines>
          <c:spPr>
            <a:ln w="9525" cap="flat" cmpd="sng" algn="ctr">
              <a:solidFill>
                <a:srgbClr val="DDDDDD"/>
              </a:solidFill>
              <a:round/>
            </a:ln>
            <a:effectLst/>
          </c:spPr>
        </c:minorGridlines>
        <c:title>
          <c:tx>
            <c:rich>
              <a:bodyPr rot="0" spcFirstLastPara="1" vertOverflow="ellipsis" vert="horz" wrap="square" anchor="ctr" anchorCtr="1"/>
              <a:lstStyle/>
              <a:p>
                <a:pPr marL="0" marR="0" indent="0" algn="ctr" defTabSz="914400" rtl="0" eaLnBrk="1" fontAlgn="auto" latinLnBrk="0" hangingPunct="1">
                  <a:lnSpc>
                    <a:spcPct val="100000"/>
                  </a:lnSpc>
                  <a:spcBef>
                    <a:spcPts val="0"/>
                  </a:spcBef>
                  <a:spcAft>
                    <a:spcPts val="0"/>
                  </a:spcAft>
                  <a:buClrTx/>
                  <a:buSzTx/>
                  <a:buFontTx/>
                  <a:buNone/>
                  <a:tabLst/>
                  <a:defRPr sz="1800" b="0" i="0" u="none" strike="noStrike" kern="1200" baseline="0">
                    <a:solidFill>
                      <a:srgbClr val="002060"/>
                    </a:solidFill>
                    <a:latin typeface="Times New Roman" panose="02020603050405020304" pitchFamily="18" charset="0"/>
                    <a:ea typeface="+mn-ea"/>
                    <a:cs typeface="Times New Roman" panose="02020603050405020304" pitchFamily="18" charset="0"/>
                  </a:defRPr>
                </a:pPr>
                <a:r>
                  <a:rPr lang="az-Latn-AZ" sz="1800" b="0" i="0" u="none" strike="noStrike" baseline="0" dirty="0">
                    <a:effectLst/>
                  </a:rPr>
                  <a:t>Simmetrik genişləndirilmiş DGÖM indeksləri</a:t>
                </a:r>
                <a:endParaRPr lang="en-US" sz="1800" dirty="0">
                  <a:solidFill>
                    <a:srgbClr val="002060"/>
                  </a:solidFill>
                </a:endParaRPr>
              </a:p>
            </c:rich>
          </c:tx>
          <c:layout>
            <c:manualLayout>
              <c:xMode val="edge"/>
              <c:yMode val="edge"/>
              <c:x val="8.3162729887688774E-2"/>
              <c:y val="0.8726142865537021"/>
            </c:manualLayout>
          </c:layout>
          <c:overlay val="0"/>
          <c:spPr>
            <a:noFill/>
            <a:ln>
              <a:noFill/>
            </a:ln>
            <a:effectLst/>
          </c:spPr>
          <c:txPr>
            <a:bodyPr rot="0" spcFirstLastPara="1" vertOverflow="ellipsis" vert="horz" wrap="square" anchor="ctr" anchorCtr="1"/>
            <a:lstStyle/>
            <a:p>
              <a:pPr marL="0" marR="0" indent="0" algn="ctr" defTabSz="914400" rtl="0" eaLnBrk="1" fontAlgn="auto" latinLnBrk="0" hangingPunct="1">
                <a:lnSpc>
                  <a:spcPct val="100000"/>
                </a:lnSpc>
                <a:spcBef>
                  <a:spcPts val="0"/>
                </a:spcBef>
                <a:spcAft>
                  <a:spcPts val="0"/>
                </a:spcAft>
                <a:buClrTx/>
                <a:buSzTx/>
                <a:buFontTx/>
                <a:buNone/>
                <a:tabLst/>
                <a:defRPr sz="1800" b="0" i="0" u="none" strike="noStrike" kern="1200" baseline="0">
                  <a:solidFill>
                    <a:srgbClr val="002060"/>
                  </a:solidFill>
                  <a:latin typeface="Times New Roman" panose="02020603050405020304" pitchFamily="18" charset="0"/>
                  <a:ea typeface="+mn-ea"/>
                  <a:cs typeface="Times New Roman" panose="02020603050405020304" pitchFamily="18" charset="0"/>
                </a:defRPr>
              </a:pPr>
              <a:endParaRPr lang="en-US"/>
            </a:p>
          </c:txPr>
        </c:title>
        <c:numFmt formatCode="0.000"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1400" b="0"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en-US"/>
          </a:p>
        </c:txPr>
        <c:crossAx val="304138560"/>
        <c:crossesAt val="0"/>
        <c:crossBetween val="midCat"/>
      </c:valAx>
      <c:valAx>
        <c:axId val="304138560"/>
        <c:scaling>
          <c:orientation val="minMax"/>
          <c:max val="1"/>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marL="0" marR="0" indent="0" algn="ctr" defTabSz="914400" rtl="0" eaLnBrk="1" fontAlgn="auto" latinLnBrk="0" hangingPunct="1">
                  <a:lnSpc>
                    <a:spcPct val="100000"/>
                  </a:lnSpc>
                  <a:spcBef>
                    <a:spcPts val="0"/>
                  </a:spcBef>
                  <a:spcAft>
                    <a:spcPts val="0"/>
                  </a:spcAft>
                  <a:buClrTx/>
                  <a:buSzTx/>
                  <a:buFontTx/>
                  <a:buNone/>
                  <a:tabLst/>
                  <a:defRPr sz="1800" b="0" i="0" u="none" strike="noStrike" kern="1200" baseline="0">
                    <a:solidFill>
                      <a:srgbClr val="002060"/>
                    </a:solidFill>
                    <a:latin typeface="Times New Roman" panose="02020603050405020304" pitchFamily="18" charset="0"/>
                    <a:ea typeface="+mn-ea"/>
                    <a:cs typeface="Times New Roman" panose="02020603050405020304" pitchFamily="18" charset="0"/>
                  </a:defRPr>
                </a:pPr>
                <a:r>
                  <a:rPr lang="az-Latn-AZ" sz="1800" dirty="0">
                    <a:solidFill>
                      <a:srgbClr val="002060"/>
                    </a:solidFill>
                    <a:effectLst/>
                  </a:rPr>
                  <a:t>Aidiyyət dərəcəsi</a:t>
                </a:r>
                <a:endParaRPr lang="en-US" sz="1800" dirty="0">
                  <a:solidFill>
                    <a:srgbClr val="002060"/>
                  </a:solidFill>
                </a:endParaRPr>
              </a:p>
            </c:rich>
          </c:tx>
          <c:layout>
            <c:manualLayout>
              <c:xMode val="edge"/>
              <c:yMode val="edge"/>
              <c:x val="6.8188689227745986E-3"/>
              <c:y val="0.19931242609200214"/>
            </c:manualLayout>
          </c:layout>
          <c:overlay val="0"/>
          <c:spPr>
            <a:noFill/>
            <a:ln>
              <a:noFill/>
            </a:ln>
            <a:effectLst/>
          </c:spPr>
          <c:txPr>
            <a:bodyPr rot="-5400000" spcFirstLastPara="1" vertOverflow="ellipsis" vert="horz" wrap="square" anchor="ctr" anchorCtr="1"/>
            <a:lstStyle/>
            <a:p>
              <a:pPr marL="0" marR="0" indent="0" algn="ctr" defTabSz="914400" rtl="0" eaLnBrk="1" fontAlgn="auto" latinLnBrk="0" hangingPunct="1">
                <a:lnSpc>
                  <a:spcPct val="100000"/>
                </a:lnSpc>
                <a:spcBef>
                  <a:spcPts val="0"/>
                </a:spcBef>
                <a:spcAft>
                  <a:spcPts val="0"/>
                </a:spcAft>
                <a:buClrTx/>
                <a:buSzTx/>
                <a:buFontTx/>
                <a:buNone/>
                <a:tabLst/>
                <a:defRPr sz="1800" b="0" i="0" u="none" strike="noStrike" kern="1200" baseline="0">
                  <a:solidFill>
                    <a:srgbClr val="002060"/>
                  </a:solidFill>
                  <a:latin typeface="Times New Roman" panose="02020603050405020304" pitchFamily="18" charset="0"/>
                  <a:ea typeface="+mn-ea"/>
                  <a:cs typeface="Times New Roman" panose="02020603050405020304" pitchFamily="18" charset="0"/>
                </a:defRPr>
              </a:pPr>
              <a:endParaRPr lang="en-US"/>
            </a:p>
          </c:txPr>
        </c:title>
        <c:numFmt formatCode="0.0" sourceLinked="0"/>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1400" b="0"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en-US"/>
          </a:p>
        </c:txPr>
        <c:crossAx val="304142872"/>
        <c:crosses val="autoZero"/>
        <c:crossBetween val="midCat"/>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solidFill>
            <a:schemeClr val="tx1"/>
          </a:solidFill>
          <a:latin typeface="Times New Roman" panose="02020603050405020304" pitchFamily="18" charset="0"/>
          <a:cs typeface="Times New Roman" panose="02020603050405020304" pitchFamily="18" charset="0"/>
        </a:defRPr>
      </a:pPr>
      <a:endParaRPr lang="en-US"/>
    </a:p>
  </c:txPr>
  <c:externalData r:id="rId3">
    <c:autoUpdate val="0"/>
  </c:externalData>
  <c:userShapes r:id="rId4"/>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3.1499370012599746E-2"/>
          <c:y val="4.9476125241735731E-2"/>
          <c:w val="0.93526347641352592"/>
          <c:h val="0.89083014000155736"/>
        </c:manualLayout>
      </c:layout>
      <c:scatterChart>
        <c:scatterStyle val="lineMarker"/>
        <c:varyColors val="0"/>
        <c:ser>
          <c:idx val="0"/>
          <c:order val="0"/>
          <c:spPr>
            <a:ln w="19050" cap="rnd">
              <a:noFill/>
              <a:round/>
            </a:ln>
            <a:effectLst/>
          </c:spPr>
          <c:marker>
            <c:symbol val="circle"/>
            <c:size val="5"/>
            <c:spPr>
              <a:solidFill>
                <a:srgbClr val="0000CC"/>
              </a:solidFill>
              <a:ln w="9525">
                <a:noFill/>
              </a:ln>
              <a:effectLst/>
            </c:spPr>
          </c:marker>
          <c:xVal>
            <c:numRef>
              <c:f>Лист1!$M$4:$M$208</c:f>
              <c:numCache>
                <c:formatCode>0.000</c:formatCode>
                <c:ptCount val="205"/>
                <c:pt idx="0">
                  <c:v>0.91749333333333305</c:v>
                </c:pt>
                <c:pt idx="1">
                  <c:v>0.91229333333333329</c:v>
                </c:pt>
                <c:pt idx="2">
                  <c:v>0.89098666666666682</c:v>
                </c:pt>
                <c:pt idx="3">
                  <c:v>0.88077333333333319</c:v>
                </c:pt>
                <c:pt idx="4">
                  <c:v>0.87309333333333328</c:v>
                </c:pt>
                <c:pt idx="5">
                  <c:v>0.87077333333333329</c:v>
                </c:pt>
                <c:pt idx="6">
                  <c:v>0.86994666666666676</c:v>
                </c:pt>
                <c:pt idx="7">
                  <c:v>0.86496000000000017</c:v>
                </c:pt>
                <c:pt idx="8">
                  <c:v>0.86442666666666657</c:v>
                </c:pt>
                <c:pt idx="9">
                  <c:v>0.86320000000000008</c:v>
                </c:pt>
                <c:pt idx="10">
                  <c:v>0.86213333333333331</c:v>
                </c:pt>
                <c:pt idx="11">
                  <c:v>0.8540000000000002</c:v>
                </c:pt>
                <c:pt idx="12">
                  <c:v>0.8535466666666669</c:v>
                </c:pt>
                <c:pt idx="13">
                  <c:v>0.85330666666666688</c:v>
                </c:pt>
                <c:pt idx="14">
                  <c:v>0.85232000000000008</c:v>
                </c:pt>
                <c:pt idx="15">
                  <c:v>0.84290666666666691</c:v>
                </c:pt>
                <c:pt idx="16">
                  <c:v>0.83709333333333347</c:v>
                </c:pt>
                <c:pt idx="17">
                  <c:v>0.83546666666666658</c:v>
                </c:pt>
                <c:pt idx="18">
                  <c:v>0.82965333333333358</c:v>
                </c:pt>
                <c:pt idx="19">
                  <c:v>0.82954666666666677</c:v>
                </c:pt>
                <c:pt idx="20">
                  <c:v>0.82847999999999999</c:v>
                </c:pt>
                <c:pt idx="21">
                  <c:v>0.82826666666666671</c:v>
                </c:pt>
                <c:pt idx="22">
                  <c:v>0.82477333333333336</c:v>
                </c:pt>
                <c:pt idx="23">
                  <c:v>0.82288000000000006</c:v>
                </c:pt>
                <c:pt idx="24">
                  <c:v>0.82173333333333332</c:v>
                </c:pt>
                <c:pt idx="25">
                  <c:v>0.82101333333333326</c:v>
                </c:pt>
                <c:pt idx="26">
                  <c:v>0.81749333333333352</c:v>
                </c:pt>
                <c:pt idx="27">
                  <c:v>0.81688000000000027</c:v>
                </c:pt>
                <c:pt idx="28">
                  <c:v>0.8162666666666667</c:v>
                </c:pt>
                <c:pt idx="29">
                  <c:v>0.81485333333333343</c:v>
                </c:pt>
                <c:pt idx="30">
                  <c:v>0.86599999999999999</c:v>
                </c:pt>
                <c:pt idx="31">
                  <c:v>0.81399999999999995</c:v>
                </c:pt>
                <c:pt idx="32">
                  <c:v>0.76200000000000001</c:v>
                </c:pt>
                <c:pt idx="33">
                  <c:v>0.80928</c:v>
                </c:pt>
                <c:pt idx="34">
                  <c:v>0.80807999999999991</c:v>
                </c:pt>
                <c:pt idx="35">
                  <c:v>0.80208000000000013</c:v>
                </c:pt>
                <c:pt idx="36">
                  <c:v>0.80005333333333362</c:v>
                </c:pt>
                <c:pt idx="37">
                  <c:v>0.79957333333333358</c:v>
                </c:pt>
                <c:pt idx="38">
                  <c:v>0.79645333333333346</c:v>
                </c:pt>
                <c:pt idx="39">
                  <c:v>0.79309333333333332</c:v>
                </c:pt>
                <c:pt idx="40">
                  <c:v>0.78664000000000023</c:v>
                </c:pt>
                <c:pt idx="41">
                  <c:v>0.77613333333333345</c:v>
                </c:pt>
                <c:pt idx="42">
                  <c:v>0.76616000000000029</c:v>
                </c:pt>
                <c:pt idx="43">
                  <c:v>0.76090666666666684</c:v>
                </c:pt>
                <c:pt idx="44">
                  <c:v>0.75472000000000017</c:v>
                </c:pt>
                <c:pt idx="45">
                  <c:v>0.75450666666666655</c:v>
                </c:pt>
                <c:pt idx="46">
                  <c:v>0.74677333333333351</c:v>
                </c:pt>
                <c:pt idx="47">
                  <c:v>0.74274666666666689</c:v>
                </c:pt>
                <c:pt idx="48">
                  <c:v>0.73152000000000006</c:v>
                </c:pt>
                <c:pt idx="49">
                  <c:v>0.72887999999999997</c:v>
                </c:pt>
                <c:pt idx="50">
                  <c:v>0.72746666666666671</c:v>
                </c:pt>
                <c:pt idx="51">
                  <c:v>0.72109333333333325</c:v>
                </c:pt>
                <c:pt idx="52">
                  <c:v>0.7156800000000002</c:v>
                </c:pt>
                <c:pt idx="53">
                  <c:v>0.71426666666666661</c:v>
                </c:pt>
                <c:pt idx="54">
                  <c:v>0.71074666666666686</c:v>
                </c:pt>
                <c:pt idx="55">
                  <c:v>0.70799999999999996</c:v>
                </c:pt>
                <c:pt idx="56">
                  <c:v>0.70711999999999986</c:v>
                </c:pt>
                <c:pt idx="57">
                  <c:v>0.70703999999999989</c:v>
                </c:pt>
                <c:pt idx="58">
                  <c:v>0.70506666666666662</c:v>
                </c:pt>
                <c:pt idx="59">
                  <c:v>0.70466666666666655</c:v>
                </c:pt>
                <c:pt idx="60">
                  <c:v>0.70277333333333336</c:v>
                </c:pt>
                <c:pt idx="61">
                  <c:v>0.70128000000000001</c:v>
                </c:pt>
                <c:pt idx="62">
                  <c:v>0.69821333333333346</c:v>
                </c:pt>
                <c:pt idx="63">
                  <c:v>0.69586666666666663</c:v>
                </c:pt>
                <c:pt idx="64">
                  <c:v>0.69586666666666663</c:v>
                </c:pt>
                <c:pt idx="65">
                  <c:v>0.69578666666666666</c:v>
                </c:pt>
                <c:pt idx="66">
                  <c:v>0.68949333333333351</c:v>
                </c:pt>
                <c:pt idx="67">
                  <c:v>0.68765333333333345</c:v>
                </c:pt>
                <c:pt idx="68">
                  <c:v>0.68597333333333343</c:v>
                </c:pt>
                <c:pt idx="69">
                  <c:v>0.67917333333333352</c:v>
                </c:pt>
                <c:pt idx="70">
                  <c:v>0.6761866666666666</c:v>
                </c:pt>
                <c:pt idx="71">
                  <c:v>0.67221333333333333</c:v>
                </c:pt>
                <c:pt idx="72">
                  <c:v>0.66965333333333354</c:v>
                </c:pt>
                <c:pt idx="73">
                  <c:v>0.66562666666666659</c:v>
                </c:pt>
                <c:pt idx="74">
                  <c:v>0.6637333333333334</c:v>
                </c:pt>
                <c:pt idx="75">
                  <c:v>0.6634133333333333</c:v>
                </c:pt>
                <c:pt idx="76">
                  <c:v>0.66024000000000005</c:v>
                </c:pt>
                <c:pt idx="77">
                  <c:v>0.65933333333333355</c:v>
                </c:pt>
                <c:pt idx="78">
                  <c:v>0.65701333333333345</c:v>
                </c:pt>
                <c:pt idx="79">
                  <c:v>0.65461333333333338</c:v>
                </c:pt>
                <c:pt idx="80">
                  <c:v>0.65021333333333364</c:v>
                </c:pt>
                <c:pt idx="81">
                  <c:v>0.64895999999999998</c:v>
                </c:pt>
                <c:pt idx="82">
                  <c:v>0.64072000000000007</c:v>
                </c:pt>
                <c:pt idx="83">
                  <c:v>0.64034666666666684</c:v>
                </c:pt>
                <c:pt idx="84">
                  <c:v>0.63746666666666674</c:v>
                </c:pt>
                <c:pt idx="85">
                  <c:v>0.63384000000000018</c:v>
                </c:pt>
                <c:pt idx="86">
                  <c:v>0.63058666666666685</c:v>
                </c:pt>
                <c:pt idx="87">
                  <c:v>0.63002666666666685</c:v>
                </c:pt>
                <c:pt idx="88">
                  <c:v>0.62325333333333333</c:v>
                </c:pt>
                <c:pt idx="89">
                  <c:v>0.6210133333333332</c:v>
                </c:pt>
                <c:pt idx="90">
                  <c:v>0.62005333333333357</c:v>
                </c:pt>
                <c:pt idx="91">
                  <c:v>0.61856</c:v>
                </c:pt>
                <c:pt idx="92">
                  <c:v>0.61690666666666671</c:v>
                </c:pt>
                <c:pt idx="93">
                  <c:v>0.61677333333333351</c:v>
                </c:pt>
                <c:pt idx="94">
                  <c:v>0.61605333333333345</c:v>
                </c:pt>
                <c:pt idx="95">
                  <c:v>0.65800000000000003</c:v>
                </c:pt>
                <c:pt idx="96">
                  <c:v>0.60599999999999998</c:v>
                </c:pt>
                <c:pt idx="97">
                  <c:v>0.55400000000000005</c:v>
                </c:pt>
                <c:pt idx="98">
                  <c:v>0.60117333333333323</c:v>
                </c:pt>
                <c:pt idx="99">
                  <c:v>0.59786666666666666</c:v>
                </c:pt>
                <c:pt idx="100">
                  <c:v>0.59549333333333343</c:v>
                </c:pt>
                <c:pt idx="101">
                  <c:v>0.59376000000000018</c:v>
                </c:pt>
                <c:pt idx="102">
                  <c:v>0.59173333333333322</c:v>
                </c:pt>
                <c:pt idx="103">
                  <c:v>0.58992</c:v>
                </c:pt>
                <c:pt idx="104">
                  <c:v>0.58277333333333337</c:v>
                </c:pt>
                <c:pt idx="105">
                  <c:v>0.57799999999999996</c:v>
                </c:pt>
                <c:pt idx="106">
                  <c:v>0.57586666666666664</c:v>
                </c:pt>
                <c:pt idx="107">
                  <c:v>0.57557333333333338</c:v>
                </c:pt>
                <c:pt idx="108">
                  <c:v>0.57498666666666665</c:v>
                </c:pt>
                <c:pt idx="109">
                  <c:v>0.5705866666666668</c:v>
                </c:pt>
                <c:pt idx="110">
                  <c:v>0.56805333333333352</c:v>
                </c:pt>
                <c:pt idx="111">
                  <c:v>0.56570666666666658</c:v>
                </c:pt>
                <c:pt idx="112">
                  <c:v>0.56234666666666688</c:v>
                </c:pt>
                <c:pt idx="113">
                  <c:v>0.56064000000000003</c:v>
                </c:pt>
                <c:pt idx="114">
                  <c:v>0.55586666666666662</c:v>
                </c:pt>
                <c:pt idx="115">
                  <c:v>0.55520000000000025</c:v>
                </c:pt>
                <c:pt idx="116">
                  <c:v>0.55464000000000013</c:v>
                </c:pt>
                <c:pt idx="117">
                  <c:v>0.55208000000000013</c:v>
                </c:pt>
                <c:pt idx="118">
                  <c:v>0.54640000000000022</c:v>
                </c:pt>
                <c:pt idx="119">
                  <c:v>0.54490666666666665</c:v>
                </c:pt>
                <c:pt idx="120">
                  <c:v>0.54394666666666658</c:v>
                </c:pt>
                <c:pt idx="121">
                  <c:v>0.54338666666666691</c:v>
                </c:pt>
                <c:pt idx="122">
                  <c:v>0.54221333333333332</c:v>
                </c:pt>
                <c:pt idx="123">
                  <c:v>0.53810666666666673</c:v>
                </c:pt>
                <c:pt idx="124">
                  <c:v>0.53805333333333349</c:v>
                </c:pt>
                <c:pt idx="125">
                  <c:v>0.53146666666666686</c:v>
                </c:pt>
                <c:pt idx="126">
                  <c:v>0.53061333333333327</c:v>
                </c:pt>
                <c:pt idx="127">
                  <c:v>0.52922666666666673</c:v>
                </c:pt>
                <c:pt idx="128">
                  <c:v>0.52885333333333351</c:v>
                </c:pt>
                <c:pt idx="129">
                  <c:v>0.51648000000000027</c:v>
                </c:pt>
                <c:pt idx="130">
                  <c:v>0.51274666666666691</c:v>
                </c:pt>
                <c:pt idx="131">
                  <c:v>0.50810666666666671</c:v>
                </c:pt>
                <c:pt idx="132">
                  <c:v>0.50346666666666695</c:v>
                </c:pt>
                <c:pt idx="133">
                  <c:v>0.50061333333333324</c:v>
                </c:pt>
                <c:pt idx="134">
                  <c:v>0.49421333333333339</c:v>
                </c:pt>
                <c:pt idx="135">
                  <c:v>0.49114666666666684</c:v>
                </c:pt>
                <c:pt idx="136">
                  <c:v>0.48104000000000002</c:v>
                </c:pt>
                <c:pt idx="137">
                  <c:v>0.47986666666666677</c:v>
                </c:pt>
                <c:pt idx="138">
                  <c:v>0.47917333333333356</c:v>
                </c:pt>
                <c:pt idx="139">
                  <c:v>0.47634666666666664</c:v>
                </c:pt>
                <c:pt idx="140">
                  <c:v>0.47104000000000001</c:v>
                </c:pt>
                <c:pt idx="141">
                  <c:v>0.46354666666666694</c:v>
                </c:pt>
                <c:pt idx="142">
                  <c:v>0.46197333333333329</c:v>
                </c:pt>
                <c:pt idx="143">
                  <c:v>0.46082666666666683</c:v>
                </c:pt>
                <c:pt idx="144">
                  <c:v>0.45823999999999993</c:v>
                </c:pt>
                <c:pt idx="145">
                  <c:v>0.45432000000000017</c:v>
                </c:pt>
                <c:pt idx="146">
                  <c:v>0.45205333333333331</c:v>
                </c:pt>
                <c:pt idx="147">
                  <c:v>0.43959999999999999</c:v>
                </c:pt>
                <c:pt idx="148">
                  <c:v>0.43703999999999987</c:v>
                </c:pt>
                <c:pt idx="149">
                  <c:v>0.43597333333333343</c:v>
                </c:pt>
                <c:pt idx="150">
                  <c:v>0.42893333333333356</c:v>
                </c:pt>
                <c:pt idx="151">
                  <c:v>0.42807999999999991</c:v>
                </c:pt>
                <c:pt idx="152">
                  <c:v>0.42709333333333349</c:v>
                </c:pt>
                <c:pt idx="153">
                  <c:v>0.42706666666666671</c:v>
                </c:pt>
                <c:pt idx="154">
                  <c:v>0.42394666666666658</c:v>
                </c:pt>
                <c:pt idx="155">
                  <c:v>0.42146666666666682</c:v>
                </c:pt>
                <c:pt idx="156">
                  <c:v>0.41853333333333353</c:v>
                </c:pt>
                <c:pt idx="157">
                  <c:v>0.4171999999999999</c:v>
                </c:pt>
                <c:pt idx="158">
                  <c:v>0.41570666666666661</c:v>
                </c:pt>
                <c:pt idx="159">
                  <c:v>0.41272000000000009</c:v>
                </c:pt>
                <c:pt idx="160">
                  <c:v>0.40461333333333338</c:v>
                </c:pt>
                <c:pt idx="161">
                  <c:v>0.40130666666666687</c:v>
                </c:pt>
                <c:pt idx="162">
                  <c:v>0.40082666666666683</c:v>
                </c:pt>
                <c:pt idx="163">
                  <c:v>0.45</c:v>
                </c:pt>
                <c:pt idx="164">
                  <c:v>0.39800000000000002</c:v>
                </c:pt>
                <c:pt idx="165">
                  <c:v>0.34599999999999997</c:v>
                </c:pt>
                <c:pt idx="166">
                  <c:v>0.39570666666666665</c:v>
                </c:pt>
                <c:pt idx="167">
                  <c:v>0.39557333333333344</c:v>
                </c:pt>
                <c:pt idx="168">
                  <c:v>0.3929333333333333</c:v>
                </c:pt>
                <c:pt idx="169">
                  <c:v>0.39165333333333324</c:v>
                </c:pt>
                <c:pt idx="170">
                  <c:v>0.3882666666666667</c:v>
                </c:pt>
                <c:pt idx="171">
                  <c:v>0.38592000000000021</c:v>
                </c:pt>
                <c:pt idx="172">
                  <c:v>0.37861333333333352</c:v>
                </c:pt>
                <c:pt idx="173">
                  <c:v>0.36986666666666679</c:v>
                </c:pt>
                <c:pt idx="174">
                  <c:v>0.36362666666666693</c:v>
                </c:pt>
                <c:pt idx="175">
                  <c:v>0.35512000000000021</c:v>
                </c:pt>
                <c:pt idx="176">
                  <c:v>0.34194666666666684</c:v>
                </c:pt>
                <c:pt idx="177">
                  <c:v>0.34093333333333325</c:v>
                </c:pt>
                <c:pt idx="178">
                  <c:v>0.33085333333333344</c:v>
                </c:pt>
                <c:pt idx="179">
                  <c:v>0.33066666666666683</c:v>
                </c:pt>
                <c:pt idx="180">
                  <c:v>0.32936000000000015</c:v>
                </c:pt>
                <c:pt idx="181">
                  <c:v>0.32922666666666678</c:v>
                </c:pt>
                <c:pt idx="182">
                  <c:v>0.32885333333333333</c:v>
                </c:pt>
                <c:pt idx="183">
                  <c:v>0.32829333333333333</c:v>
                </c:pt>
                <c:pt idx="184">
                  <c:v>0.30600000000000005</c:v>
                </c:pt>
                <c:pt idx="185">
                  <c:v>0.30503999999999998</c:v>
                </c:pt>
                <c:pt idx="186">
                  <c:v>0.28967999999999999</c:v>
                </c:pt>
                <c:pt idx="187">
                  <c:v>0.28824000000000011</c:v>
                </c:pt>
                <c:pt idx="188">
                  <c:v>0.28384000000000015</c:v>
                </c:pt>
                <c:pt idx="189">
                  <c:v>0.28253333333333347</c:v>
                </c:pt>
                <c:pt idx="190">
                  <c:v>0.2796266666666668</c:v>
                </c:pt>
                <c:pt idx="191">
                  <c:v>0.26354666666666676</c:v>
                </c:pt>
                <c:pt idx="192">
                  <c:v>0.26112000000000002</c:v>
                </c:pt>
                <c:pt idx="193">
                  <c:v>0.25264000000000009</c:v>
                </c:pt>
                <c:pt idx="194">
                  <c:v>0.25173333333333348</c:v>
                </c:pt>
                <c:pt idx="195">
                  <c:v>0.24370666666666674</c:v>
                </c:pt>
                <c:pt idx="196">
                  <c:v>0.20042666666666681</c:v>
                </c:pt>
                <c:pt idx="197">
                  <c:v>0.24099999999999999</c:v>
                </c:pt>
                <c:pt idx="198">
                  <c:v>0.189</c:v>
                </c:pt>
                <c:pt idx="199">
                  <c:v>0.13700000000000001</c:v>
                </c:pt>
                <c:pt idx="200">
                  <c:v>0.16845333333333334</c:v>
                </c:pt>
                <c:pt idx="201">
                  <c:v>0.16288000000000011</c:v>
                </c:pt>
                <c:pt idx="202">
                  <c:v>0.16200000000000009</c:v>
                </c:pt>
                <c:pt idx="203">
                  <c:v>0.10050666666666681</c:v>
                </c:pt>
                <c:pt idx="204">
                  <c:v>8.4320000000000159E-2</c:v>
                </c:pt>
              </c:numCache>
            </c:numRef>
          </c:xVal>
          <c:yVal>
            <c:numRef>
              <c:f>Лист1!$N$4:$N$208</c:f>
              <c:numCache>
                <c:formatCode>General</c:formatCode>
                <c:ptCount val="205"/>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pt idx="60">
                  <c:v>0</c:v>
                </c:pt>
                <c:pt idx="61">
                  <c:v>0</c:v>
                </c:pt>
                <c:pt idx="62">
                  <c:v>0</c:v>
                </c:pt>
                <c:pt idx="63">
                  <c:v>0</c:v>
                </c:pt>
                <c:pt idx="64">
                  <c:v>0</c:v>
                </c:pt>
                <c:pt idx="65">
                  <c:v>0</c:v>
                </c:pt>
                <c:pt idx="66">
                  <c:v>0</c:v>
                </c:pt>
                <c:pt idx="67">
                  <c:v>0</c:v>
                </c:pt>
                <c:pt idx="68">
                  <c:v>0</c:v>
                </c:pt>
                <c:pt idx="69">
                  <c:v>0</c:v>
                </c:pt>
                <c:pt idx="70">
                  <c:v>0</c:v>
                </c:pt>
                <c:pt idx="71">
                  <c:v>0</c:v>
                </c:pt>
                <c:pt idx="72">
                  <c:v>0</c:v>
                </c:pt>
                <c:pt idx="73">
                  <c:v>0</c:v>
                </c:pt>
                <c:pt idx="74">
                  <c:v>0</c:v>
                </c:pt>
                <c:pt idx="75">
                  <c:v>0</c:v>
                </c:pt>
                <c:pt idx="76">
                  <c:v>0</c:v>
                </c:pt>
                <c:pt idx="77">
                  <c:v>0</c:v>
                </c:pt>
                <c:pt idx="78">
                  <c:v>0</c:v>
                </c:pt>
                <c:pt idx="79">
                  <c:v>0</c:v>
                </c:pt>
                <c:pt idx="80">
                  <c:v>0</c:v>
                </c:pt>
                <c:pt idx="81">
                  <c:v>0</c:v>
                </c:pt>
                <c:pt idx="82">
                  <c:v>0</c:v>
                </c:pt>
                <c:pt idx="83">
                  <c:v>0</c:v>
                </c:pt>
                <c:pt idx="84">
                  <c:v>0</c:v>
                </c:pt>
                <c:pt idx="85">
                  <c:v>0</c:v>
                </c:pt>
                <c:pt idx="86">
                  <c:v>0</c:v>
                </c:pt>
                <c:pt idx="87">
                  <c:v>0</c:v>
                </c:pt>
                <c:pt idx="88">
                  <c:v>0</c:v>
                </c:pt>
                <c:pt idx="89">
                  <c:v>0</c:v>
                </c:pt>
                <c:pt idx="90">
                  <c:v>0</c:v>
                </c:pt>
                <c:pt idx="91">
                  <c:v>0</c:v>
                </c:pt>
                <c:pt idx="92">
                  <c:v>0</c:v>
                </c:pt>
                <c:pt idx="93">
                  <c:v>0</c:v>
                </c:pt>
                <c:pt idx="94">
                  <c:v>0</c:v>
                </c:pt>
                <c:pt idx="98">
                  <c:v>0</c:v>
                </c:pt>
                <c:pt idx="99">
                  <c:v>0</c:v>
                </c:pt>
                <c:pt idx="100">
                  <c:v>0</c:v>
                </c:pt>
                <c:pt idx="101">
                  <c:v>0</c:v>
                </c:pt>
                <c:pt idx="102">
                  <c:v>0</c:v>
                </c:pt>
                <c:pt idx="103">
                  <c:v>0</c:v>
                </c:pt>
                <c:pt idx="104">
                  <c:v>0</c:v>
                </c:pt>
                <c:pt idx="105">
                  <c:v>0</c:v>
                </c:pt>
                <c:pt idx="106">
                  <c:v>0</c:v>
                </c:pt>
                <c:pt idx="107">
                  <c:v>0</c:v>
                </c:pt>
                <c:pt idx="108">
                  <c:v>0</c:v>
                </c:pt>
                <c:pt idx="109">
                  <c:v>0</c:v>
                </c:pt>
                <c:pt idx="110">
                  <c:v>0</c:v>
                </c:pt>
                <c:pt idx="111">
                  <c:v>0</c:v>
                </c:pt>
                <c:pt idx="112">
                  <c:v>0</c:v>
                </c:pt>
                <c:pt idx="113">
                  <c:v>0</c:v>
                </c:pt>
                <c:pt idx="114">
                  <c:v>0</c:v>
                </c:pt>
                <c:pt idx="115">
                  <c:v>0</c:v>
                </c:pt>
                <c:pt idx="116">
                  <c:v>0</c:v>
                </c:pt>
                <c:pt idx="117">
                  <c:v>0</c:v>
                </c:pt>
                <c:pt idx="118">
                  <c:v>0</c:v>
                </c:pt>
                <c:pt idx="119">
                  <c:v>0</c:v>
                </c:pt>
                <c:pt idx="120">
                  <c:v>0</c:v>
                </c:pt>
                <c:pt idx="121">
                  <c:v>0</c:v>
                </c:pt>
                <c:pt idx="122">
                  <c:v>0</c:v>
                </c:pt>
                <c:pt idx="123">
                  <c:v>0</c:v>
                </c:pt>
                <c:pt idx="124">
                  <c:v>0</c:v>
                </c:pt>
                <c:pt idx="125">
                  <c:v>0</c:v>
                </c:pt>
                <c:pt idx="126">
                  <c:v>0</c:v>
                </c:pt>
                <c:pt idx="127">
                  <c:v>0</c:v>
                </c:pt>
                <c:pt idx="128">
                  <c:v>0</c:v>
                </c:pt>
                <c:pt idx="129">
                  <c:v>0</c:v>
                </c:pt>
                <c:pt idx="130">
                  <c:v>0</c:v>
                </c:pt>
                <c:pt idx="131">
                  <c:v>0</c:v>
                </c:pt>
                <c:pt idx="132">
                  <c:v>0</c:v>
                </c:pt>
                <c:pt idx="133">
                  <c:v>0</c:v>
                </c:pt>
                <c:pt idx="134">
                  <c:v>0</c:v>
                </c:pt>
                <c:pt idx="135">
                  <c:v>0</c:v>
                </c:pt>
                <c:pt idx="136">
                  <c:v>0</c:v>
                </c:pt>
                <c:pt idx="137">
                  <c:v>0</c:v>
                </c:pt>
                <c:pt idx="138">
                  <c:v>0</c:v>
                </c:pt>
                <c:pt idx="139">
                  <c:v>0</c:v>
                </c:pt>
                <c:pt idx="140">
                  <c:v>0</c:v>
                </c:pt>
                <c:pt idx="141">
                  <c:v>0</c:v>
                </c:pt>
                <c:pt idx="142">
                  <c:v>0</c:v>
                </c:pt>
                <c:pt idx="143">
                  <c:v>0</c:v>
                </c:pt>
                <c:pt idx="144">
                  <c:v>0</c:v>
                </c:pt>
                <c:pt idx="145">
                  <c:v>0</c:v>
                </c:pt>
                <c:pt idx="146">
                  <c:v>0</c:v>
                </c:pt>
                <c:pt idx="147">
                  <c:v>0</c:v>
                </c:pt>
                <c:pt idx="148">
                  <c:v>0</c:v>
                </c:pt>
                <c:pt idx="149">
                  <c:v>0</c:v>
                </c:pt>
                <c:pt idx="150">
                  <c:v>0</c:v>
                </c:pt>
                <c:pt idx="151">
                  <c:v>0</c:v>
                </c:pt>
                <c:pt idx="152">
                  <c:v>0</c:v>
                </c:pt>
                <c:pt idx="153">
                  <c:v>0</c:v>
                </c:pt>
                <c:pt idx="154">
                  <c:v>0</c:v>
                </c:pt>
                <c:pt idx="155">
                  <c:v>0</c:v>
                </c:pt>
                <c:pt idx="156">
                  <c:v>0</c:v>
                </c:pt>
                <c:pt idx="157">
                  <c:v>0</c:v>
                </c:pt>
                <c:pt idx="158">
                  <c:v>0</c:v>
                </c:pt>
                <c:pt idx="159">
                  <c:v>0</c:v>
                </c:pt>
                <c:pt idx="160">
                  <c:v>0</c:v>
                </c:pt>
                <c:pt idx="161">
                  <c:v>0</c:v>
                </c:pt>
                <c:pt idx="162">
                  <c:v>0</c:v>
                </c:pt>
                <c:pt idx="166">
                  <c:v>0</c:v>
                </c:pt>
                <c:pt idx="167">
                  <c:v>0</c:v>
                </c:pt>
                <c:pt idx="168">
                  <c:v>0</c:v>
                </c:pt>
                <c:pt idx="169">
                  <c:v>0</c:v>
                </c:pt>
                <c:pt idx="170">
                  <c:v>0</c:v>
                </c:pt>
                <c:pt idx="171">
                  <c:v>0</c:v>
                </c:pt>
                <c:pt idx="172">
                  <c:v>0</c:v>
                </c:pt>
                <c:pt idx="173">
                  <c:v>0</c:v>
                </c:pt>
                <c:pt idx="174">
                  <c:v>0</c:v>
                </c:pt>
                <c:pt idx="175">
                  <c:v>0</c:v>
                </c:pt>
                <c:pt idx="176">
                  <c:v>0</c:v>
                </c:pt>
                <c:pt idx="177">
                  <c:v>0</c:v>
                </c:pt>
                <c:pt idx="178">
                  <c:v>0</c:v>
                </c:pt>
                <c:pt idx="179">
                  <c:v>0</c:v>
                </c:pt>
                <c:pt idx="180">
                  <c:v>0</c:v>
                </c:pt>
                <c:pt idx="181">
                  <c:v>0</c:v>
                </c:pt>
                <c:pt idx="182">
                  <c:v>0</c:v>
                </c:pt>
                <c:pt idx="183">
                  <c:v>0</c:v>
                </c:pt>
                <c:pt idx="184">
                  <c:v>0</c:v>
                </c:pt>
                <c:pt idx="185">
                  <c:v>0</c:v>
                </c:pt>
                <c:pt idx="186">
                  <c:v>0</c:v>
                </c:pt>
                <c:pt idx="187">
                  <c:v>0</c:v>
                </c:pt>
                <c:pt idx="188">
                  <c:v>0</c:v>
                </c:pt>
                <c:pt idx="189">
                  <c:v>0</c:v>
                </c:pt>
                <c:pt idx="190">
                  <c:v>0</c:v>
                </c:pt>
                <c:pt idx="191">
                  <c:v>0</c:v>
                </c:pt>
                <c:pt idx="192">
                  <c:v>0</c:v>
                </c:pt>
                <c:pt idx="193">
                  <c:v>0</c:v>
                </c:pt>
                <c:pt idx="194">
                  <c:v>0</c:v>
                </c:pt>
                <c:pt idx="195">
                  <c:v>0</c:v>
                </c:pt>
                <c:pt idx="196">
                  <c:v>0</c:v>
                </c:pt>
                <c:pt idx="200">
                  <c:v>0</c:v>
                </c:pt>
                <c:pt idx="201">
                  <c:v>0</c:v>
                </c:pt>
                <c:pt idx="202">
                  <c:v>0</c:v>
                </c:pt>
                <c:pt idx="203">
                  <c:v>0</c:v>
                </c:pt>
                <c:pt idx="204">
                  <c:v>0</c:v>
                </c:pt>
              </c:numCache>
            </c:numRef>
          </c:yVal>
          <c:smooth val="0"/>
          <c:extLst>
            <c:ext xmlns:c16="http://schemas.microsoft.com/office/drawing/2014/chart" uri="{C3380CC4-5D6E-409C-BE32-E72D297353CC}">
              <c16:uniqueId val="{00000000-6757-4E23-94E2-70B1D904A0D8}"/>
            </c:ext>
          </c:extLst>
        </c:ser>
        <c:ser>
          <c:idx val="1"/>
          <c:order val="1"/>
          <c:spPr>
            <a:ln w="19050" cap="rnd">
              <a:noFill/>
              <a:round/>
            </a:ln>
            <a:effectLst/>
          </c:spPr>
          <c:marker>
            <c:symbol val="circle"/>
            <c:size val="5"/>
            <c:spPr>
              <a:solidFill>
                <a:schemeClr val="accent2"/>
              </a:solidFill>
              <a:ln w="9525">
                <a:solidFill>
                  <a:schemeClr val="accent2"/>
                </a:solidFill>
              </a:ln>
              <a:effectLst/>
            </c:spPr>
          </c:marker>
          <c:dPt>
            <c:idx val="31"/>
            <c:marker>
              <c:symbol val="circle"/>
              <c:size val="10"/>
              <c:spPr>
                <a:solidFill>
                  <a:srgbClr val="CC0000"/>
                </a:solidFill>
                <a:ln w="9525">
                  <a:noFill/>
                </a:ln>
                <a:effectLst/>
              </c:spPr>
            </c:marker>
            <c:bubble3D val="0"/>
            <c:extLst>
              <c:ext xmlns:c16="http://schemas.microsoft.com/office/drawing/2014/chart" uri="{C3380CC4-5D6E-409C-BE32-E72D297353CC}">
                <c16:uniqueId val="{00000001-6757-4E23-94E2-70B1D904A0D8}"/>
              </c:ext>
            </c:extLst>
          </c:dPt>
          <c:dPt>
            <c:idx val="96"/>
            <c:marker>
              <c:symbol val="circle"/>
              <c:size val="10"/>
              <c:spPr>
                <a:solidFill>
                  <a:srgbClr val="CC0000"/>
                </a:solidFill>
                <a:ln w="9525">
                  <a:noFill/>
                </a:ln>
                <a:effectLst/>
              </c:spPr>
            </c:marker>
            <c:bubble3D val="0"/>
            <c:extLst>
              <c:ext xmlns:c16="http://schemas.microsoft.com/office/drawing/2014/chart" uri="{C3380CC4-5D6E-409C-BE32-E72D297353CC}">
                <c16:uniqueId val="{00000002-6757-4E23-94E2-70B1D904A0D8}"/>
              </c:ext>
            </c:extLst>
          </c:dPt>
          <c:dPt>
            <c:idx val="164"/>
            <c:marker>
              <c:symbol val="circle"/>
              <c:size val="10"/>
              <c:spPr>
                <a:solidFill>
                  <a:srgbClr val="CC0000"/>
                </a:solidFill>
                <a:ln w="9525">
                  <a:noFill/>
                </a:ln>
                <a:effectLst/>
              </c:spPr>
            </c:marker>
            <c:bubble3D val="0"/>
            <c:extLst>
              <c:ext xmlns:c16="http://schemas.microsoft.com/office/drawing/2014/chart" uri="{C3380CC4-5D6E-409C-BE32-E72D297353CC}">
                <c16:uniqueId val="{00000003-6757-4E23-94E2-70B1D904A0D8}"/>
              </c:ext>
            </c:extLst>
          </c:dPt>
          <c:dPt>
            <c:idx val="198"/>
            <c:marker>
              <c:symbol val="circle"/>
              <c:size val="10"/>
              <c:spPr>
                <a:solidFill>
                  <a:srgbClr val="CC0000"/>
                </a:solidFill>
                <a:ln w="9525">
                  <a:noFill/>
                </a:ln>
                <a:effectLst/>
              </c:spPr>
            </c:marker>
            <c:bubble3D val="0"/>
            <c:extLst>
              <c:ext xmlns:c16="http://schemas.microsoft.com/office/drawing/2014/chart" uri="{C3380CC4-5D6E-409C-BE32-E72D297353CC}">
                <c16:uniqueId val="{00000004-6757-4E23-94E2-70B1D904A0D8}"/>
              </c:ext>
            </c:extLst>
          </c:dPt>
          <c:xVal>
            <c:numRef>
              <c:f>Лист1!$M$4:$M$208</c:f>
              <c:numCache>
                <c:formatCode>0.000</c:formatCode>
                <c:ptCount val="205"/>
                <c:pt idx="0">
                  <c:v>0.91749333333333305</c:v>
                </c:pt>
                <c:pt idx="1">
                  <c:v>0.91229333333333329</c:v>
                </c:pt>
                <c:pt idx="2">
                  <c:v>0.89098666666666682</c:v>
                </c:pt>
                <c:pt idx="3">
                  <c:v>0.88077333333333319</c:v>
                </c:pt>
                <c:pt idx="4">
                  <c:v>0.87309333333333328</c:v>
                </c:pt>
                <c:pt idx="5">
                  <c:v>0.87077333333333329</c:v>
                </c:pt>
                <c:pt idx="6">
                  <c:v>0.86994666666666676</c:v>
                </c:pt>
                <c:pt idx="7">
                  <c:v>0.86496000000000017</c:v>
                </c:pt>
                <c:pt idx="8">
                  <c:v>0.86442666666666657</c:v>
                </c:pt>
                <c:pt idx="9">
                  <c:v>0.86320000000000008</c:v>
                </c:pt>
                <c:pt idx="10">
                  <c:v>0.86213333333333331</c:v>
                </c:pt>
                <c:pt idx="11">
                  <c:v>0.8540000000000002</c:v>
                </c:pt>
                <c:pt idx="12">
                  <c:v>0.8535466666666669</c:v>
                </c:pt>
                <c:pt idx="13">
                  <c:v>0.85330666666666688</c:v>
                </c:pt>
                <c:pt idx="14">
                  <c:v>0.85232000000000008</c:v>
                </c:pt>
                <c:pt idx="15">
                  <c:v>0.84290666666666691</c:v>
                </c:pt>
                <c:pt idx="16">
                  <c:v>0.83709333333333347</c:v>
                </c:pt>
                <c:pt idx="17">
                  <c:v>0.83546666666666658</c:v>
                </c:pt>
                <c:pt idx="18">
                  <c:v>0.82965333333333358</c:v>
                </c:pt>
                <c:pt idx="19">
                  <c:v>0.82954666666666677</c:v>
                </c:pt>
                <c:pt idx="20">
                  <c:v>0.82847999999999999</c:v>
                </c:pt>
                <c:pt idx="21">
                  <c:v>0.82826666666666671</c:v>
                </c:pt>
                <c:pt idx="22">
                  <c:v>0.82477333333333336</c:v>
                </c:pt>
                <c:pt idx="23">
                  <c:v>0.82288000000000006</c:v>
                </c:pt>
                <c:pt idx="24">
                  <c:v>0.82173333333333332</c:v>
                </c:pt>
                <c:pt idx="25">
                  <c:v>0.82101333333333326</c:v>
                </c:pt>
                <c:pt idx="26">
                  <c:v>0.81749333333333352</c:v>
                </c:pt>
                <c:pt idx="27">
                  <c:v>0.81688000000000027</c:v>
                </c:pt>
                <c:pt idx="28">
                  <c:v>0.8162666666666667</c:v>
                </c:pt>
                <c:pt idx="29">
                  <c:v>0.81485333333333343</c:v>
                </c:pt>
                <c:pt idx="30">
                  <c:v>0.86599999999999999</c:v>
                </c:pt>
                <c:pt idx="31">
                  <c:v>0.81399999999999995</c:v>
                </c:pt>
                <c:pt idx="32">
                  <c:v>0.76200000000000001</c:v>
                </c:pt>
                <c:pt idx="33">
                  <c:v>0.80928</c:v>
                </c:pt>
                <c:pt idx="34">
                  <c:v>0.80807999999999991</c:v>
                </c:pt>
                <c:pt idx="35">
                  <c:v>0.80208000000000013</c:v>
                </c:pt>
                <c:pt idx="36">
                  <c:v>0.80005333333333362</c:v>
                </c:pt>
                <c:pt idx="37">
                  <c:v>0.79957333333333358</c:v>
                </c:pt>
                <c:pt idx="38">
                  <c:v>0.79645333333333346</c:v>
                </c:pt>
                <c:pt idx="39">
                  <c:v>0.79309333333333332</c:v>
                </c:pt>
                <c:pt idx="40">
                  <c:v>0.78664000000000023</c:v>
                </c:pt>
                <c:pt idx="41">
                  <c:v>0.77613333333333345</c:v>
                </c:pt>
                <c:pt idx="42">
                  <c:v>0.76616000000000029</c:v>
                </c:pt>
                <c:pt idx="43">
                  <c:v>0.76090666666666684</c:v>
                </c:pt>
                <c:pt idx="44">
                  <c:v>0.75472000000000017</c:v>
                </c:pt>
                <c:pt idx="45">
                  <c:v>0.75450666666666655</c:v>
                </c:pt>
                <c:pt idx="46">
                  <c:v>0.74677333333333351</c:v>
                </c:pt>
                <c:pt idx="47">
                  <c:v>0.74274666666666689</c:v>
                </c:pt>
                <c:pt idx="48">
                  <c:v>0.73152000000000006</c:v>
                </c:pt>
                <c:pt idx="49">
                  <c:v>0.72887999999999997</c:v>
                </c:pt>
                <c:pt idx="50">
                  <c:v>0.72746666666666671</c:v>
                </c:pt>
                <c:pt idx="51">
                  <c:v>0.72109333333333325</c:v>
                </c:pt>
                <c:pt idx="52">
                  <c:v>0.7156800000000002</c:v>
                </c:pt>
                <c:pt idx="53">
                  <c:v>0.71426666666666661</c:v>
                </c:pt>
                <c:pt idx="54">
                  <c:v>0.71074666666666686</c:v>
                </c:pt>
                <c:pt idx="55">
                  <c:v>0.70799999999999996</c:v>
                </c:pt>
                <c:pt idx="56">
                  <c:v>0.70711999999999986</c:v>
                </c:pt>
                <c:pt idx="57">
                  <c:v>0.70703999999999989</c:v>
                </c:pt>
                <c:pt idx="58">
                  <c:v>0.70506666666666662</c:v>
                </c:pt>
                <c:pt idx="59">
                  <c:v>0.70466666666666655</c:v>
                </c:pt>
                <c:pt idx="60">
                  <c:v>0.70277333333333336</c:v>
                </c:pt>
                <c:pt idx="61">
                  <c:v>0.70128000000000001</c:v>
                </c:pt>
                <c:pt idx="62">
                  <c:v>0.69821333333333346</c:v>
                </c:pt>
                <c:pt idx="63">
                  <c:v>0.69586666666666663</c:v>
                </c:pt>
                <c:pt idx="64">
                  <c:v>0.69586666666666663</c:v>
                </c:pt>
                <c:pt idx="65">
                  <c:v>0.69578666666666666</c:v>
                </c:pt>
                <c:pt idx="66">
                  <c:v>0.68949333333333351</c:v>
                </c:pt>
                <c:pt idx="67">
                  <c:v>0.68765333333333345</c:v>
                </c:pt>
                <c:pt idx="68">
                  <c:v>0.68597333333333343</c:v>
                </c:pt>
                <c:pt idx="69">
                  <c:v>0.67917333333333352</c:v>
                </c:pt>
                <c:pt idx="70">
                  <c:v>0.6761866666666666</c:v>
                </c:pt>
                <c:pt idx="71">
                  <c:v>0.67221333333333333</c:v>
                </c:pt>
                <c:pt idx="72">
                  <c:v>0.66965333333333354</c:v>
                </c:pt>
                <c:pt idx="73">
                  <c:v>0.66562666666666659</c:v>
                </c:pt>
                <c:pt idx="74">
                  <c:v>0.6637333333333334</c:v>
                </c:pt>
                <c:pt idx="75">
                  <c:v>0.6634133333333333</c:v>
                </c:pt>
                <c:pt idx="76">
                  <c:v>0.66024000000000005</c:v>
                </c:pt>
                <c:pt idx="77">
                  <c:v>0.65933333333333355</c:v>
                </c:pt>
                <c:pt idx="78">
                  <c:v>0.65701333333333345</c:v>
                </c:pt>
                <c:pt idx="79">
                  <c:v>0.65461333333333338</c:v>
                </c:pt>
                <c:pt idx="80">
                  <c:v>0.65021333333333364</c:v>
                </c:pt>
                <c:pt idx="81">
                  <c:v>0.64895999999999998</c:v>
                </c:pt>
                <c:pt idx="82">
                  <c:v>0.64072000000000007</c:v>
                </c:pt>
                <c:pt idx="83">
                  <c:v>0.64034666666666684</c:v>
                </c:pt>
                <c:pt idx="84">
                  <c:v>0.63746666666666674</c:v>
                </c:pt>
                <c:pt idx="85">
                  <c:v>0.63384000000000018</c:v>
                </c:pt>
                <c:pt idx="86">
                  <c:v>0.63058666666666685</c:v>
                </c:pt>
                <c:pt idx="87">
                  <c:v>0.63002666666666685</c:v>
                </c:pt>
                <c:pt idx="88">
                  <c:v>0.62325333333333333</c:v>
                </c:pt>
                <c:pt idx="89">
                  <c:v>0.6210133333333332</c:v>
                </c:pt>
                <c:pt idx="90">
                  <c:v>0.62005333333333357</c:v>
                </c:pt>
                <c:pt idx="91">
                  <c:v>0.61856</c:v>
                </c:pt>
                <c:pt idx="92">
                  <c:v>0.61690666666666671</c:v>
                </c:pt>
                <c:pt idx="93">
                  <c:v>0.61677333333333351</c:v>
                </c:pt>
                <c:pt idx="94">
                  <c:v>0.61605333333333345</c:v>
                </c:pt>
                <c:pt idx="95">
                  <c:v>0.65800000000000003</c:v>
                </c:pt>
                <c:pt idx="96">
                  <c:v>0.60599999999999998</c:v>
                </c:pt>
                <c:pt idx="97">
                  <c:v>0.55400000000000005</c:v>
                </c:pt>
                <c:pt idx="98">
                  <c:v>0.60117333333333323</c:v>
                </c:pt>
                <c:pt idx="99">
                  <c:v>0.59786666666666666</c:v>
                </c:pt>
                <c:pt idx="100">
                  <c:v>0.59549333333333343</c:v>
                </c:pt>
                <c:pt idx="101">
                  <c:v>0.59376000000000018</c:v>
                </c:pt>
                <c:pt idx="102">
                  <c:v>0.59173333333333322</c:v>
                </c:pt>
                <c:pt idx="103">
                  <c:v>0.58992</c:v>
                </c:pt>
                <c:pt idx="104">
                  <c:v>0.58277333333333337</c:v>
                </c:pt>
                <c:pt idx="105">
                  <c:v>0.57799999999999996</c:v>
                </c:pt>
                <c:pt idx="106">
                  <c:v>0.57586666666666664</c:v>
                </c:pt>
                <c:pt idx="107">
                  <c:v>0.57557333333333338</c:v>
                </c:pt>
                <c:pt idx="108">
                  <c:v>0.57498666666666665</c:v>
                </c:pt>
                <c:pt idx="109">
                  <c:v>0.5705866666666668</c:v>
                </c:pt>
                <c:pt idx="110">
                  <c:v>0.56805333333333352</c:v>
                </c:pt>
                <c:pt idx="111">
                  <c:v>0.56570666666666658</c:v>
                </c:pt>
                <c:pt idx="112">
                  <c:v>0.56234666666666688</c:v>
                </c:pt>
                <c:pt idx="113">
                  <c:v>0.56064000000000003</c:v>
                </c:pt>
                <c:pt idx="114">
                  <c:v>0.55586666666666662</c:v>
                </c:pt>
                <c:pt idx="115">
                  <c:v>0.55520000000000025</c:v>
                </c:pt>
                <c:pt idx="116">
                  <c:v>0.55464000000000013</c:v>
                </c:pt>
                <c:pt idx="117">
                  <c:v>0.55208000000000013</c:v>
                </c:pt>
                <c:pt idx="118">
                  <c:v>0.54640000000000022</c:v>
                </c:pt>
                <c:pt idx="119">
                  <c:v>0.54490666666666665</c:v>
                </c:pt>
                <c:pt idx="120">
                  <c:v>0.54394666666666658</c:v>
                </c:pt>
                <c:pt idx="121">
                  <c:v>0.54338666666666691</c:v>
                </c:pt>
                <c:pt idx="122">
                  <c:v>0.54221333333333332</c:v>
                </c:pt>
                <c:pt idx="123">
                  <c:v>0.53810666666666673</c:v>
                </c:pt>
                <c:pt idx="124">
                  <c:v>0.53805333333333349</c:v>
                </c:pt>
                <c:pt idx="125">
                  <c:v>0.53146666666666686</c:v>
                </c:pt>
                <c:pt idx="126">
                  <c:v>0.53061333333333327</c:v>
                </c:pt>
                <c:pt idx="127">
                  <c:v>0.52922666666666673</c:v>
                </c:pt>
                <c:pt idx="128">
                  <c:v>0.52885333333333351</c:v>
                </c:pt>
                <c:pt idx="129">
                  <c:v>0.51648000000000027</c:v>
                </c:pt>
                <c:pt idx="130">
                  <c:v>0.51274666666666691</c:v>
                </c:pt>
                <c:pt idx="131">
                  <c:v>0.50810666666666671</c:v>
                </c:pt>
                <c:pt idx="132">
                  <c:v>0.50346666666666695</c:v>
                </c:pt>
                <c:pt idx="133">
                  <c:v>0.50061333333333324</c:v>
                </c:pt>
                <c:pt idx="134">
                  <c:v>0.49421333333333339</c:v>
                </c:pt>
                <c:pt idx="135">
                  <c:v>0.49114666666666684</c:v>
                </c:pt>
                <c:pt idx="136">
                  <c:v>0.48104000000000002</c:v>
                </c:pt>
                <c:pt idx="137">
                  <c:v>0.47986666666666677</c:v>
                </c:pt>
                <c:pt idx="138">
                  <c:v>0.47917333333333356</c:v>
                </c:pt>
                <c:pt idx="139">
                  <c:v>0.47634666666666664</c:v>
                </c:pt>
                <c:pt idx="140">
                  <c:v>0.47104000000000001</c:v>
                </c:pt>
                <c:pt idx="141">
                  <c:v>0.46354666666666694</c:v>
                </c:pt>
                <c:pt idx="142">
                  <c:v>0.46197333333333329</c:v>
                </c:pt>
                <c:pt idx="143">
                  <c:v>0.46082666666666683</c:v>
                </c:pt>
                <c:pt idx="144">
                  <c:v>0.45823999999999993</c:v>
                </c:pt>
                <c:pt idx="145">
                  <c:v>0.45432000000000017</c:v>
                </c:pt>
                <c:pt idx="146">
                  <c:v>0.45205333333333331</c:v>
                </c:pt>
                <c:pt idx="147">
                  <c:v>0.43959999999999999</c:v>
                </c:pt>
                <c:pt idx="148">
                  <c:v>0.43703999999999987</c:v>
                </c:pt>
                <c:pt idx="149">
                  <c:v>0.43597333333333343</c:v>
                </c:pt>
                <c:pt idx="150">
                  <c:v>0.42893333333333356</c:v>
                </c:pt>
                <c:pt idx="151">
                  <c:v>0.42807999999999991</c:v>
                </c:pt>
                <c:pt idx="152">
                  <c:v>0.42709333333333349</c:v>
                </c:pt>
                <c:pt idx="153">
                  <c:v>0.42706666666666671</c:v>
                </c:pt>
                <c:pt idx="154">
                  <c:v>0.42394666666666658</c:v>
                </c:pt>
                <c:pt idx="155">
                  <c:v>0.42146666666666682</c:v>
                </c:pt>
                <c:pt idx="156">
                  <c:v>0.41853333333333353</c:v>
                </c:pt>
                <c:pt idx="157">
                  <c:v>0.4171999999999999</c:v>
                </c:pt>
                <c:pt idx="158">
                  <c:v>0.41570666666666661</c:v>
                </c:pt>
                <c:pt idx="159">
                  <c:v>0.41272000000000009</c:v>
                </c:pt>
                <c:pt idx="160">
                  <c:v>0.40461333333333338</c:v>
                </c:pt>
                <c:pt idx="161">
                  <c:v>0.40130666666666687</c:v>
                </c:pt>
                <c:pt idx="162">
                  <c:v>0.40082666666666683</c:v>
                </c:pt>
                <c:pt idx="163">
                  <c:v>0.45</c:v>
                </c:pt>
                <c:pt idx="164">
                  <c:v>0.39800000000000002</c:v>
                </c:pt>
                <c:pt idx="165">
                  <c:v>0.34599999999999997</c:v>
                </c:pt>
                <c:pt idx="166">
                  <c:v>0.39570666666666665</c:v>
                </c:pt>
                <c:pt idx="167">
                  <c:v>0.39557333333333344</c:v>
                </c:pt>
                <c:pt idx="168">
                  <c:v>0.3929333333333333</c:v>
                </c:pt>
                <c:pt idx="169">
                  <c:v>0.39165333333333324</c:v>
                </c:pt>
                <c:pt idx="170">
                  <c:v>0.3882666666666667</c:v>
                </c:pt>
                <c:pt idx="171">
                  <c:v>0.38592000000000021</c:v>
                </c:pt>
                <c:pt idx="172">
                  <c:v>0.37861333333333352</c:v>
                </c:pt>
                <c:pt idx="173">
                  <c:v>0.36986666666666679</c:v>
                </c:pt>
                <c:pt idx="174">
                  <c:v>0.36362666666666693</c:v>
                </c:pt>
                <c:pt idx="175">
                  <c:v>0.35512000000000021</c:v>
                </c:pt>
                <c:pt idx="176">
                  <c:v>0.34194666666666684</c:v>
                </c:pt>
                <c:pt idx="177">
                  <c:v>0.34093333333333325</c:v>
                </c:pt>
                <c:pt idx="178">
                  <c:v>0.33085333333333344</c:v>
                </c:pt>
                <c:pt idx="179">
                  <c:v>0.33066666666666683</c:v>
                </c:pt>
                <c:pt idx="180">
                  <c:v>0.32936000000000015</c:v>
                </c:pt>
                <c:pt idx="181">
                  <c:v>0.32922666666666678</c:v>
                </c:pt>
                <c:pt idx="182">
                  <c:v>0.32885333333333333</c:v>
                </c:pt>
                <c:pt idx="183">
                  <c:v>0.32829333333333333</c:v>
                </c:pt>
                <c:pt idx="184">
                  <c:v>0.30600000000000005</c:v>
                </c:pt>
                <c:pt idx="185">
                  <c:v>0.30503999999999998</c:v>
                </c:pt>
                <c:pt idx="186">
                  <c:v>0.28967999999999999</c:v>
                </c:pt>
                <c:pt idx="187">
                  <c:v>0.28824000000000011</c:v>
                </c:pt>
                <c:pt idx="188">
                  <c:v>0.28384000000000015</c:v>
                </c:pt>
                <c:pt idx="189">
                  <c:v>0.28253333333333347</c:v>
                </c:pt>
                <c:pt idx="190">
                  <c:v>0.2796266666666668</c:v>
                </c:pt>
                <c:pt idx="191">
                  <c:v>0.26354666666666676</c:v>
                </c:pt>
                <c:pt idx="192">
                  <c:v>0.26112000000000002</c:v>
                </c:pt>
                <c:pt idx="193">
                  <c:v>0.25264000000000009</c:v>
                </c:pt>
                <c:pt idx="194">
                  <c:v>0.25173333333333348</c:v>
                </c:pt>
                <c:pt idx="195">
                  <c:v>0.24370666666666674</c:v>
                </c:pt>
                <c:pt idx="196">
                  <c:v>0.20042666666666681</c:v>
                </c:pt>
                <c:pt idx="197">
                  <c:v>0.24099999999999999</c:v>
                </c:pt>
                <c:pt idx="198">
                  <c:v>0.189</c:v>
                </c:pt>
                <c:pt idx="199">
                  <c:v>0.13700000000000001</c:v>
                </c:pt>
                <c:pt idx="200">
                  <c:v>0.16845333333333334</c:v>
                </c:pt>
                <c:pt idx="201">
                  <c:v>0.16288000000000011</c:v>
                </c:pt>
                <c:pt idx="202">
                  <c:v>0.16200000000000009</c:v>
                </c:pt>
                <c:pt idx="203">
                  <c:v>0.10050666666666681</c:v>
                </c:pt>
                <c:pt idx="204">
                  <c:v>8.4320000000000159E-2</c:v>
                </c:pt>
              </c:numCache>
            </c:numRef>
          </c:xVal>
          <c:yVal>
            <c:numRef>
              <c:f>Лист1!$O$4:$O$208</c:f>
              <c:numCache>
                <c:formatCode>General</c:formatCode>
                <c:ptCount val="205"/>
                <c:pt idx="31">
                  <c:v>0</c:v>
                </c:pt>
                <c:pt idx="96">
                  <c:v>0</c:v>
                </c:pt>
                <c:pt idx="164">
                  <c:v>0</c:v>
                </c:pt>
                <c:pt idx="198">
                  <c:v>0</c:v>
                </c:pt>
              </c:numCache>
            </c:numRef>
          </c:yVal>
          <c:smooth val="0"/>
          <c:extLst>
            <c:ext xmlns:c16="http://schemas.microsoft.com/office/drawing/2014/chart" uri="{C3380CC4-5D6E-409C-BE32-E72D297353CC}">
              <c16:uniqueId val="{00000005-6757-4E23-94E2-70B1D904A0D8}"/>
            </c:ext>
          </c:extLst>
        </c:ser>
        <c:ser>
          <c:idx val="2"/>
          <c:order val="2"/>
          <c:spPr>
            <a:ln w="19050" cap="rnd">
              <a:noFill/>
              <a:round/>
            </a:ln>
            <a:effectLst/>
          </c:spPr>
          <c:marker>
            <c:symbol val="circle"/>
            <c:size val="5"/>
            <c:spPr>
              <a:solidFill>
                <a:schemeClr val="accent3"/>
              </a:solidFill>
              <a:ln w="9525">
                <a:solidFill>
                  <a:schemeClr val="accent3"/>
                </a:solidFill>
              </a:ln>
              <a:effectLst/>
            </c:spPr>
          </c:marker>
          <c:dPt>
            <c:idx val="30"/>
            <c:marker>
              <c:symbol val="diamond"/>
              <c:size val="12"/>
              <c:spPr>
                <a:solidFill>
                  <a:srgbClr val="FF7C80"/>
                </a:solidFill>
                <a:ln w="9525">
                  <a:noFill/>
                </a:ln>
                <a:effectLst/>
              </c:spPr>
            </c:marker>
            <c:bubble3D val="0"/>
            <c:extLst>
              <c:ext xmlns:c16="http://schemas.microsoft.com/office/drawing/2014/chart" uri="{C3380CC4-5D6E-409C-BE32-E72D297353CC}">
                <c16:uniqueId val="{00000006-6757-4E23-94E2-70B1D904A0D8}"/>
              </c:ext>
            </c:extLst>
          </c:dPt>
          <c:dPt>
            <c:idx val="32"/>
            <c:marker>
              <c:symbol val="diamond"/>
              <c:size val="12"/>
              <c:spPr>
                <a:solidFill>
                  <a:srgbClr val="FF7C80"/>
                </a:solidFill>
                <a:ln w="9525">
                  <a:noFill/>
                </a:ln>
                <a:effectLst/>
              </c:spPr>
            </c:marker>
            <c:bubble3D val="0"/>
            <c:extLst>
              <c:ext xmlns:c16="http://schemas.microsoft.com/office/drawing/2014/chart" uri="{C3380CC4-5D6E-409C-BE32-E72D297353CC}">
                <c16:uniqueId val="{00000007-6757-4E23-94E2-70B1D904A0D8}"/>
              </c:ext>
            </c:extLst>
          </c:dPt>
          <c:dPt>
            <c:idx val="95"/>
            <c:marker>
              <c:symbol val="x"/>
              <c:size val="12"/>
              <c:spPr>
                <a:solidFill>
                  <a:srgbClr val="FF7C80"/>
                </a:solidFill>
                <a:ln w="9525">
                  <a:noFill/>
                </a:ln>
                <a:effectLst/>
              </c:spPr>
            </c:marker>
            <c:bubble3D val="0"/>
            <c:extLst>
              <c:ext xmlns:c16="http://schemas.microsoft.com/office/drawing/2014/chart" uri="{C3380CC4-5D6E-409C-BE32-E72D297353CC}">
                <c16:uniqueId val="{00000008-6757-4E23-94E2-70B1D904A0D8}"/>
              </c:ext>
            </c:extLst>
          </c:dPt>
          <c:dPt>
            <c:idx val="97"/>
            <c:marker>
              <c:symbol val="x"/>
              <c:size val="12"/>
              <c:spPr>
                <a:solidFill>
                  <a:srgbClr val="FF7C80"/>
                </a:solidFill>
                <a:ln w="9525">
                  <a:noFill/>
                </a:ln>
                <a:effectLst/>
              </c:spPr>
            </c:marker>
            <c:bubble3D val="0"/>
            <c:extLst>
              <c:ext xmlns:c16="http://schemas.microsoft.com/office/drawing/2014/chart" uri="{C3380CC4-5D6E-409C-BE32-E72D297353CC}">
                <c16:uniqueId val="{00000009-6757-4E23-94E2-70B1D904A0D8}"/>
              </c:ext>
            </c:extLst>
          </c:dPt>
          <c:dPt>
            <c:idx val="163"/>
            <c:marker>
              <c:symbol val="triangle"/>
              <c:size val="12"/>
              <c:spPr>
                <a:solidFill>
                  <a:srgbClr val="FF7C80"/>
                </a:solidFill>
                <a:ln w="9525">
                  <a:noFill/>
                </a:ln>
                <a:effectLst/>
              </c:spPr>
            </c:marker>
            <c:bubble3D val="0"/>
            <c:extLst>
              <c:ext xmlns:c16="http://schemas.microsoft.com/office/drawing/2014/chart" uri="{C3380CC4-5D6E-409C-BE32-E72D297353CC}">
                <c16:uniqueId val="{0000000A-6757-4E23-94E2-70B1D904A0D8}"/>
              </c:ext>
            </c:extLst>
          </c:dPt>
          <c:dPt>
            <c:idx val="165"/>
            <c:marker>
              <c:symbol val="triangle"/>
              <c:size val="12"/>
              <c:spPr>
                <a:solidFill>
                  <a:srgbClr val="FF7C80"/>
                </a:solidFill>
                <a:ln w="9525">
                  <a:noFill/>
                </a:ln>
                <a:effectLst/>
              </c:spPr>
            </c:marker>
            <c:bubble3D val="0"/>
            <c:extLst>
              <c:ext xmlns:c16="http://schemas.microsoft.com/office/drawing/2014/chart" uri="{C3380CC4-5D6E-409C-BE32-E72D297353CC}">
                <c16:uniqueId val="{0000000B-6757-4E23-94E2-70B1D904A0D8}"/>
              </c:ext>
            </c:extLst>
          </c:dPt>
          <c:dPt>
            <c:idx val="197"/>
            <c:marker>
              <c:symbol val="diamond"/>
              <c:size val="12"/>
              <c:spPr>
                <a:solidFill>
                  <a:srgbClr val="FF7C80"/>
                </a:solidFill>
                <a:ln w="9525">
                  <a:noFill/>
                </a:ln>
                <a:effectLst/>
              </c:spPr>
            </c:marker>
            <c:bubble3D val="0"/>
            <c:extLst>
              <c:ext xmlns:c16="http://schemas.microsoft.com/office/drawing/2014/chart" uri="{C3380CC4-5D6E-409C-BE32-E72D297353CC}">
                <c16:uniqueId val="{0000000C-6757-4E23-94E2-70B1D904A0D8}"/>
              </c:ext>
            </c:extLst>
          </c:dPt>
          <c:dPt>
            <c:idx val="199"/>
            <c:marker>
              <c:symbol val="diamond"/>
              <c:size val="12"/>
              <c:spPr>
                <a:solidFill>
                  <a:srgbClr val="FF7C80"/>
                </a:solidFill>
                <a:ln w="9525">
                  <a:noFill/>
                </a:ln>
                <a:effectLst/>
              </c:spPr>
            </c:marker>
            <c:bubble3D val="0"/>
            <c:extLst>
              <c:ext xmlns:c16="http://schemas.microsoft.com/office/drawing/2014/chart" uri="{C3380CC4-5D6E-409C-BE32-E72D297353CC}">
                <c16:uniqueId val="{0000000D-6757-4E23-94E2-70B1D904A0D8}"/>
              </c:ext>
            </c:extLst>
          </c:dPt>
          <c:xVal>
            <c:numRef>
              <c:f>Лист1!$M$4:$M$208</c:f>
              <c:numCache>
                <c:formatCode>0.000</c:formatCode>
                <c:ptCount val="205"/>
                <c:pt idx="0">
                  <c:v>0.91749333333333305</c:v>
                </c:pt>
                <c:pt idx="1">
                  <c:v>0.91229333333333329</c:v>
                </c:pt>
                <c:pt idx="2">
                  <c:v>0.89098666666666682</c:v>
                </c:pt>
                <c:pt idx="3">
                  <c:v>0.88077333333333319</c:v>
                </c:pt>
                <c:pt idx="4">
                  <c:v>0.87309333333333328</c:v>
                </c:pt>
                <c:pt idx="5">
                  <c:v>0.87077333333333329</c:v>
                </c:pt>
                <c:pt idx="6">
                  <c:v>0.86994666666666676</c:v>
                </c:pt>
                <c:pt idx="7">
                  <c:v>0.86496000000000017</c:v>
                </c:pt>
                <c:pt idx="8">
                  <c:v>0.86442666666666657</c:v>
                </c:pt>
                <c:pt idx="9">
                  <c:v>0.86320000000000008</c:v>
                </c:pt>
                <c:pt idx="10">
                  <c:v>0.86213333333333331</c:v>
                </c:pt>
                <c:pt idx="11">
                  <c:v>0.8540000000000002</c:v>
                </c:pt>
                <c:pt idx="12">
                  <c:v>0.8535466666666669</c:v>
                </c:pt>
                <c:pt idx="13">
                  <c:v>0.85330666666666688</c:v>
                </c:pt>
                <c:pt idx="14">
                  <c:v>0.85232000000000008</c:v>
                </c:pt>
                <c:pt idx="15">
                  <c:v>0.84290666666666691</c:v>
                </c:pt>
                <c:pt idx="16">
                  <c:v>0.83709333333333347</c:v>
                </c:pt>
                <c:pt idx="17">
                  <c:v>0.83546666666666658</c:v>
                </c:pt>
                <c:pt idx="18">
                  <c:v>0.82965333333333358</c:v>
                </c:pt>
                <c:pt idx="19">
                  <c:v>0.82954666666666677</c:v>
                </c:pt>
                <c:pt idx="20">
                  <c:v>0.82847999999999999</c:v>
                </c:pt>
                <c:pt idx="21">
                  <c:v>0.82826666666666671</c:v>
                </c:pt>
                <c:pt idx="22">
                  <c:v>0.82477333333333336</c:v>
                </c:pt>
                <c:pt idx="23">
                  <c:v>0.82288000000000006</c:v>
                </c:pt>
                <c:pt idx="24">
                  <c:v>0.82173333333333332</c:v>
                </c:pt>
                <c:pt idx="25">
                  <c:v>0.82101333333333326</c:v>
                </c:pt>
                <c:pt idx="26">
                  <c:v>0.81749333333333352</c:v>
                </c:pt>
                <c:pt idx="27">
                  <c:v>0.81688000000000027</c:v>
                </c:pt>
                <c:pt idx="28">
                  <c:v>0.8162666666666667</c:v>
                </c:pt>
                <c:pt idx="29">
                  <c:v>0.81485333333333343</c:v>
                </c:pt>
                <c:pt idx="30">
                  <c:v>0.86599999999999999</c:v>
                </c:pt>
                <c:pt idx="31">
                  <c:v>0.81399999999999995</c:v>
                </c:pt>
                <c:pt idx="32">
                  <c:v>0.76200000000000001</c:v>
                </c:pt>
                <c:pt idx="33">
                  <c:v>0.80928</c:v>
                </c:pt>
                <c:pt idx="34">
                  <c:v>0.80807999999999991</c:v>
                </c:pt>
                <c:pt idx="35">
                  <c:v>0.80208000000000013</c:v>
                </c:pt>
                <c:pt idx="36">
                  <c:v>0.80005333333333362</c:v>
                </c:pt>
                <c:pt idx="37">
                  <c:v>0.79957333333333358</c:v>
                </c:pt>
                <c:pt idx="38">
                  <c:v>0.79645333333333346</c:v>
                </c:pt>
                <c:pt idx="39">
                  <c:v>0.79309333333333332</c:v>
                </c:pt>
                <c:pt idx="40">
                  <c:v>0.78664000000000023</c:v>
                </c:pt>
                <c:pt idx="41">
                  <c:v>0.77613333333333345</c:v>
                </c:pt>
                <c:pt idx="42">
                  <c:v>0.76616000000000029</c:v>
                </c:pt>
                <c:pt idx="43">
                  <c:v>0.76090666666666684</c:v>
                </c:pt>
                <c:pt idx="44">
                  <c:v>0.75472000000000017</c:v>
                </c:pt>
                <c:pt idx="45">
                  <c:v>0.75450666666666655</c:v>
                </c:pt>
                <c:pt idx="46">
                  <c:v>0.74677333333333351</c:v>
                </c:pt>
                <c:pt idx="47">
                  <c:v>0.74274666666666689</c:v>
                </c:pt>
                <c:pt idx="48">
                  <c:v>0.73152000000000006</c:v>
                </c:pt>
                <c:pt idx="49">
                  <c:v>0.72887999999999997</c:v>
                </c:pt>
                <c:pt idx="50">
                  <c:v>0.72746666666666671</c:v>
                </c:pt>
                <c:pt idx="51">
                  <c:v>0.72109333333333325</c:v>
                </c:pt>
                <c:pt idx="52">
                  <c:v>0.7156800000000002</c:v>
                </c:pt>
                <c:pt idx="53">
                  <c:v>0.71426666666666661</c:v>
                </c:pt>
                <c:pt idx="54">
                  <c:v>0.71074666666666686</c:v>
                </c:pt>
                <c:pt idx="55">
                  <c:v>0.70799999999999996</c:v>
                </c:pt>
                <c:pt idx="56">
                  <c:v>0.70711999999999986</c:v>
                </c:pt>
                <c:pt idx="57">
                  <c:v>0.70703999999999989</c:v>
                </c:pt>
                <c:pt idx="58">
                  <c:v>0.70506666666666662</c:v>
                </c:pt>
                <c:pt idx="59">
                  <c:v>0.70466666666666655</c:v>
                </c:pt>
                <c:pt idx="60">
                  <c:v>0.70277333333333336</c:v>
                </c:pt>
                <c:pt idx="61">
                  <c:v>0.70128000000000001</c:v>
                </c:pt>
                <c:pt idx="62">
                  <c:v>0.69821333333333346</c:v>
                </c:pt>
                <c:pt idx="63">
                  <c:v>0.69586666666666663</c:v>
                </c:pt>
                <c:pt idx="64">
                  <c:v>0.69586666666666663</c:v>
                </c:pt>
                <c:pt idx="65">
                  <c:v>0.69578666666666666</c:v>
                </c:pt>
                <c:pt idx="66">
                  <c:v>0.68949333333333351</c:v>
                </c:pt>
                <c:pt idx="67">
                  <c:v>0.68765333333333345</c:v>
                </c:pt>
                <c:pt idx="68">
                  <c:v>0.68597333333333343</c:v>
                </c:pt>
                <c:pt idx="69">
                  <c:v>0.67917333333333352</c:v>
                </c:pt>
                <c:pt idx="70">
                  <c:v>0.6761866666666666</c:v>
                </c:pt>
                <c:pt idx="71">
                  <c:v>0.67221333333333333</c:v>
                </c:pt>
                <c:pt idx="72">
                  <c:v>0.66965333333333354</c:v>
                </c:pt>
                <c:pt idx="73">
                  <c:v>0.66562666666666659</c:v>
                </c:pt>
                <c:pt idx="74">
                  <c:v>0.6637333333333334</c:v>
                </c:pt>
                <c:pt idx="75">
                  <c:v>0.6634133333333333</c:v>
                </c:pt>
                <c:pt idx="76">
                  <c:v>0.66024000000000005</c:v>
                </c:pt>
                <c:pt idx="77">
                  <c:v>0.65933333333333355</c:v>
                </c:pt>
                <c:pt idx="78">
                  <c:v>0.65701333333333345</c:v>
                </c:pt>
                <c:pt idx="79">
                  <c:v>0.65461333333333338</c:v>
                </c:pt>
                <c:pt idx="80">
                  <c:v>0.65021333333333364</c:v>
                </c:pt>
                <c:pt idx="81">
                  <c:v>0.64895999999999998</c:v>
                </c:pt>
                <c:pt idx="82">
                  <c:v>0.64072000000000007</c:v>
                </c:pt>
                <c:pt idx="83">
                  <c:v>0.64034666666666684</c:v>
                </c:pt>
                <c:pt idx="84">
                  <c:v>0.63746666666666674</c:v>
                </c:pt>
                <c:pt idx="85">
                  <c:v>0.63384000000000018</c:v>
                </c:pt>
                <c:pt idx="86">
                  <c:v>0.63058666666666685</c:v>
                </c:pt>
                <c:pt idx="87">
                  <c:v>0.63002666666666685</c:v>
                </c:pt>
                <c:pt idx="88">
                  <c:v>0.62325333333333333</c:v>
                </c:pt>
                <c:pt idx="89">
                  <c:v>0.6210133333333332</c:v>
                </c:pt>
                <c:pt idx="90">
                  <c:v>0.62005333333333357</c:v>
                </c:pt>
                <c:pt idx="91">
                  <c:v>0.61856</c:v>
                </c:pt>
                <c:pt idx="92">
                  <c:v>0.61690666666666671</c:v>
                </c:pt>
                <c:pt idx="93">
                  <c:v>0.61677333333333351</c:v>
                </c:pt>
                <c:pt idx="94">
                  <c:v>0.61605333333333345</c:v>
                </c:pt>
                <c:pt idx="95">
                  <c:v>0.65800000000000003</c:v>
                </c:pt>
                <c:pt idx="96">
                  <c:v>0.60599999999999998</c:v>
                </c:pt>
                <c:pt idx="97">
                  <c:v>0.55400000000000005</c:v>
                </c:pt>
                <c:pt idx="98">
                  <c:v>0.60117333333333323</c:v>
                </c:pt>
                <c:pt idx="99">
                  <c:v>0.59786666666666666</c:v>
                </c:pt>
                <c:pt idx="100">
                  <c:v>0.59549333333333343</c:v>
                </c:pt>
                <c:pt idx="101">
                  <c:v>0.59376000000000018</c:v>
                </c:pt>
                <c:pt idx="102">
                  <c:v>0.59173333333333322</c:v>
                </c:pt>
                <c:pt idx="103">
                  <c:v>0.58992</c:v>
                </c:pt>
                <c:pt idx="104">
                  <c:v>0.58277333333333337</c:v>
                </c:pt>
                <c:pt idx="105">
                  <c:v>0.57799999999999996</c:v>
                </c:pt>
                <c:pt idx="106">
                  <c:v>0.57586666666666664</c:v>
                </c:pt>
                <c:pt idx="107">
                  <c:v>0.57557333333333338</c:v>
                </c:pt>
                <c:pt idx="108">
                  <c:v>0.57498666666666665</c:v>
                </c:pt>
                <c:pt idx="109">
                  <c:v>0.5705866666666668</c:v>
                </c:pt>
                <c:pt idx="110">
                  <c:v>0.56805333333333352</c:v>
                </c:pt>
                <c:pt idx="111">
                  <c:v>0.56570666666666658</c:v>
                </c:pt>
                <c:pt idx="112">
                  <c:v>0.56234666666666688</c:v>
                </c:pt>
                <c:pt idx="113">
                  <c:v>0.56064000000000003</c:v>
                </c:pt>
                <c:pt idx="114">
                  <c:v>0.55586666666666662</c:v>
                </c:pt>
                <c:pt idx="115">
                  <c:v>0.55520000000000025</c:v>
                </c:pt>
                <c:pt idx="116">
                  <c:v>0.55464000000000013</c:v>
                </c:pt>
                <c:pt idx="117">
                  <c:v>0.55208000000000013</c:v>
                </c:pt>
                <c:pt idx="118">
                  <c:v>0.54640000000000022</c:v>
                </c:pt>
                <c:pt idx="119">
                  <c:v>0.54490666666666665</c:v>
                </c:pt>
                <c:pt idx="120">
                  <c:v>0.54394666666666658</c:v>
                </c:pt>
                <c:pt idx="121">
                  <c:v>0.54338666666666691</c:v>
                </c:pt>
                <c:pt idx="122">
                  <c:v>0.54221333333333332</c:v>
                </c:pt>
                <c:pt idx="123">
                  <c:v>0.53810666666666673</c:v>
                </c:pt>
                <c:pt idx="124">
                  <c:v>0.53805333333333349</c:v>
                </c:pt>
                <c:pt idx="125">
                  <c:v>0.53146666666666686</c:v>
                </c:pt>
                <c:pt idx="126">
                  <c:v>0.53061333333333327</c:v>
                </c:pt>
                <c:pt idx="127">
                  <c:v>0.52922666666666673</c:v>
                </c:pt>
                <c:pt idx="128">
                  <c:v>0.52885333333333351</c:v>
                </c:pt>
                <c:pt idx="129">
                  <c:v>0.51648000000000027</c:v>
                </c:pt>
                <c:pt idx="130">
                  <c:v>0.51274666666666691</c:v>
                </c:pt>
                <c:pt idx="131">
                  <c:v>0.50810666666666671</c:v>
                </c:pt>
                <c:pt idx="132">
                  <c:v>0.50346666666666695</c:v>
                </c:pt>
                <c:pt idx="133">
                  <c:v>0.50061333333333324</c:v>
                </c:pt>
                <c:pt idx="134">
                  <c:v>0.49421333333333339</c:v>
                </c:pt>
                <c:pt idx="135">
                  <c:v>0.49114666666666684</c:v>
                </c:pt>
                <c:pt idx="136">
                  <c:v>0.48104000000000002</c:v>
                </c:pt>
                <c:pt idx="137">
                  <c:v>0.47986666666666677</c:v>
                </c:pt>
                <c:pt idx="138">
                  <c:v>0.47917333333333356</c:v>
                </c:pt>
                <c:pt idx="139">
                  <c:v>0.47634666666666664</c:v>
                </c:pt>
                <c:pt idx="140">
                  <c:v>0.47104000000000001</c:v>
                </c:pt>
                <c:pt idx="141">
                  <c:v>0.46354666666666694</c:v>
                </c:pt>
                <c:pt idx="142">
                  <c:v>0.46197333333333329</c:v>
                </c:pt>
                <c:pt idx="143">
                  <c:v>0.46082666666666683</c:v>
                </c:pt>
                <c:pt idx="144">
                  <c:v>0.45823999999999993</c:v>
                </c:pt>
                <c:pt idx="145">
                  <c:v>0.45432000000000017</c:v>
                </c:pt>
                <c:pt idx="146">
                  <c:v>0.45205333333333331</c:v>
                </c:pt>
                <c:pt idx="147">
                  <c:v>0.43959999999999999</c:v>
                </c:pt>
                <c:pt idx="148">
                  <c:v>0.43703999999999987</c:v>
                </c:pt>
                <c:pt idx="149">
                  <c:v>0.43597333333333343</c:v>
                </c:pt>
                <c:pt idx="150">
                  <c:v>0.42893333333333356</c:v>
                </c:pt>
                <c:pt idx="151">
                  <c:v>0.42807999999999991</c:v>
                </c:pt>
                <c:pt idx="152">
                  <c:v>0.42709333333333349</c:v>
                </c:pt>
                <c:pt idx="153">
                  <c:v>0.42706666666666671</c:v>
                </c:pt>
                <c:pt idx="154">
                  <c:v>0.42394666666666658</c:v>
                </c:pt>
                <c:pt idx="155">
                  <c:v>0.42146666666666682</c:v>
                </c:pt>
                <c:pt idx="156">
                  <c:v>0.41853333333333353</c:v>
                </c:pt>
                <c:pt idx="157">
                  <c:v>0.4171999999999999</c:v>
                </c:pt>
                <c:pt idx="158">
                  <c:v>0.41570666666666661</c:v>
                </c:pt>
                <c:pt idx="159">
                  <c:v>0.41272000000000009</c:v>
                </c:pt>
                <c:pt idx="160">
                  <c:v>0.40461333333333338</c:v>
                </c:pt>
                <c:pt idx="161">
                  <c:v>0.40130666666666687</c:v>
                </c:pt>
                <c:pt idx="162">
                  <c:v>0.40082666666666683</c:v>
                </c:pt>
                <c:pt idx="163">
                  <c:v>0.45</c:v>
                </c:pt>
                <c:pt idx="164">
                  <c:v>0.39800000000000002</c:v>
                </c:pt>
                <c:pt idx="165">
                  <c:v>0.34599999999999997</c:v>
                </c:pt>
                <c:pt idx="166">
                  <c:v>0.39570666666666665</c:v>
                </c:pt>
                <c:pt idx="167">
                  <c:v>0.39557333333333344</c:v>
                </c:pt>
                <c:pt idx="168">
                  <c:v>0.3929333333333333</c:v>
                </c:pt>
                <c:pt idx="169">
                  <c:v>0.39165333333333324</c:v>
                </c:pt>
                <c:pt idx="170">
                  <c:v>0.3882666666666667</c:v>
                </c:pt>
                <c:pt idx="171">
                  <c:v>0.38592000000000021</c:v>
                </c:pt>
                <c:pt idx="172">
                  <c:v>0.37861333333333352</c:v>
                </c:pt>
                <c:pt idx="173">
                  <c:v>0.36986666666666679</c:v>
                </c:pt>
                <c:pt idx="174">
                  <c:v>0.36362666666666693</c:v>
                </c:pt>
                <c:pt idx="175">
                  <c:v>0.35512000000000021</c:v>
                </c:pt>
                <c:pt idx="176">
                  <c:v>0.34194666666666684</c:v>
                </c:pt>
                <c:pt idx="177">
                  <c:v>0.34093333333333325</c:v>
                </c:pt>
                <c:pt idx="178">
                  <c:v>0.33085333333333344</c:v>
                </c:pt>
                <c:pt idx="179">
                  <c:v>0.33066666666666683</c:v>
                </c:pt>
                <c:pt idx="180">
                  <c:v>0.32936000000000015</c:v>
                </c:pt>
                <c:pt idx="181">
                  <c:v>0.32922666666666678</c:v>
                </c:pt>
                <c:pt idx="182">
                  <c:v>0.32885333333333333</c:v>
                </c:pt>
                <c:pt idx="183">
                  <c:v>0.32829333333333333</c:v>
                </c:pt>
                <c:pt idx="184">
                  <c:v>0.30600000000000005</c:v>
                </c:pt>
                <c:pt idx="185">
                  <c:v>0.30503999999999998</c:v>
                </c:pt>
                <c:pt idx="186">
                  <c:v>0.28967999999999999</c:v>
                </c:pt>
                <c:pt idx="187">
                  <c:v>0.28824000000000011</c:v>
                </c:pt>
                <c:pt idx="188">
                  <c:v>0.28384000000000015</c:v>
                </c:pt>
                <c:pt idx="189">
                  <c:v>0.28253333333333347</c:v>
                </c:pt>
                <c:pt idx="190">
                  <c:v>0.2796266666666668</c:v>
                </c:pt>
                <c:pt idx="191">
                  <c:v>0.26354666666666676</c:v>
                </c:pt>
                <c:pt idx="192">
                  <c:v>0.26112000000000002</c:v>
                </c:pt>
                <c:pt idx="193">
                  <c:v>0.25264000000000009</c:v>
                </c:pt>
                <c:pt idx="194">
                  <c:v>0.25173333333333348</c:v>
                </c:pt>
                <c:pt idx="195">
                  <c:v>0.24370666666666674</c:v>
                </c:pt>
                <c:pt idx="196">
                  <c:v>0.20042666666666681</c:v>
                </c:pt>
                <c:pt idx="197">
                  <c:v>0.24099999999999999</c:v>
                </c:pt>
                <c:pt idx="198">
                  <c:v>0.189</c:v>
                </c:pt>
                <c:pt idx="199">
                  <c:v>0.13700000000000001</c:v>
                </c:pt>
                <c:pt idx="200">
                  <c:v>0.16845333333333334</c:v>
                </c:pt>
                <c:pt idx="201">
                  <c:v>0.16288000000000011</c:v>
                </c:pt>
                <c:pt idx="202">
                  <c:v>0.16200000000000009</c:v>
                </c:pt>
                <c:pt idx="203">
                  <c:v>0.10050666666666681</c:v>
                </c:pt>
                <c:pt idx="204">
                  <c:v>8.4320000000000159E-2</c:v>
                </c:pt>
              </c:numCache>
            </c:numRef>
          </c:xVal>
          <c:yVal>
            <c:numRef>
              <c:f>Лист1!$P$4:$P$208</c:f>
              <c:numCache>
                <c:formatCode>General</c:formatCode>
                <c:ptCount val="205"/>
                <c:pt idx="30">
                  <c:v>0</c:v>
                </c:pt>
                <c:pt idx="32">
                  <c:v>0</c:v>
                </c:pt>
                <c:pt idx="95">
                  <c:v>0</c:v>
                </c:pt>
                <c:pt idx="97">
                  <c:v>0</c:v>
                </c:pt>
                <c:pt idx="163">
                  <c:v>0</c:v>
                </c:pt>
                <c:pt idx="165">
                  <c:v>0</c:v>
                </c:pt>
                <c:pt idx="197">
                  <c:v>0</c:v>
                </c:pt>
                <c:pt idx="199">
                  <c:v>0</c:v>
                </c:pt>
              </c:numCache>
            </c:numRef>
          </c:yVal>
          <c:smooth val="0"/>
          <c:extLst>
            <c:ext xmlns:c16="http://schemas.microsoft.com/office/drawing/2014/chart" uri="{C3380CC4-5D6E-409C-BE32-E72D297353CC}">
              <c16:uniqueId val="{0000000E-6757-4E23-94E2-70B1D904A0D8}"/>
            </c:ext>
          </c:extLst>
        </c:ser>
        <c:dLbls>
          <c:showLegendKey val="0"/>
          <c:showVal val="0"/>
          <c:showCatName val="0"/>
          <c:showSerName val="0"/>
          <c:showPercent val="0"/>
          <c:showBubbleSize val="0"/>
        </c:dLbls>
        <c:axId val="304139344"/>
        <c:axId val="304139736"/>
      </c:scatterChart>
      <c:valAx>
        <c:axId val="304139344"/>
        <c:scaling>
          <c:orientation val="minMax"/>
        </c:scaling>
        <c:delete val="0"/>
        <c:axPos val="b"/>
        <c:numFmt formatCode="0.000"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1400" b="0"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en-US"/>
          </a:p>
        </c:txPr>
        <c:crossAx val="304139736"/>
        <c:crosses val="autoZero"/>
        <c:crossBetween val="midCat"/>
      </c:valAx>
      <c:valAx>
        <c:axId val="304139736"/>
        <c:scaling>
          <c:orientation val="minMax"/>
          <c:max val="0.30000000000000004"/>
          <c:min val="-0.30000000000000004"/>
        </c:scaling>
        <c:delete val="1"/>
        <c:axPos val="l"/>
        <c:numFmt formatCode="General" sourceLinked="1"/>
        <c:majorTickMark val="out"/>
        <c:minorTickMark val="none"/>
        <c:tickLblPos val="nextTo"/>
        <c:crossAx val="304139344"/>
        <c:crosses val="autoZero"/>
        <c:crossBetween val="midCat"/>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w="9525" cap="flat" cmpd="sng" algn="ctr">
      <a:noFill/>
      <a:round/>
    </a:ln>
    <a:effectLst/>
  </c:spPr>
  <c:txPr>
    <a:bodyPr/>
    <a:lstStyle/>
    <a:p>
      <a:pPr>
        <a:defRPr/>
      </a:pPr>
      <a:endParaRPr lang="en-US"/>
    </a:p>
  </c:txPr>
  <c:externalData r:id="rId3">
    <c:autoUpdate val="0"/>
  </c:externalData>
  <c:userShapes r:id="rId4"/>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3.1499370012599746E-2"/>
          <c:y val="4.9476125241735731E-2"/>
          <c:w val="0.93526347641352592"/>
          <c:h val="0.89083014000155736"/>
        </c:manualLayout>
      </c:layout>
      <c:scatterChart>
        <c:scatterStyle val="lineMarker"/>
        <c:varyColors val="0"/>
        <c:ser>
          <c:idx val="0"/>
          <c:order val="0"/>
          <c:spPr>
            <a:ln w="19050" cap="rnd">
              <a:noFill/>
              <a:round/>
            </a:ln>
            <a:effectLst/>
          </c:spPr>
          <c:marker>
            <c:symbol val="circle"/>
            <c:size val="5"/>
            <c:spPr>
              <a:solidFill>
                <a:srgbClr val="0000CC"/>
              </a:solidFill>
              <a:ln w="9525">
                <a:noFill/>
              </a:ln>
              <a:effectLst/>
            </c:spPr>
          </c:marker>
          <c:xVal>
            <c:numRef>
              <c:f>Лист1!$M$4:$M$208</c:f>
              <c:numCache>
                <c:formatCode>0.000</c:formatCode>
                <c:ptCount val="205"/>
                <c:pt idx="0">
                  <c:v>0.91749333333333305</c:v>
                </c:pt>
                <c:pt idx="1">
                  <c:v>0.91229333333333329</c:v>
                </c:pt>
                <c:pt idx="2">
                  <c:v>0.89098666666666682</c:v>
                </c:pt>
                <c:pt idx="3">
                  <c:v>0.88077333333333319</c:v>
                </c:pt>
                <c:pt idx="4">
                  <c:v>0.87309333333333328</c:v>
                </c:pt>
                <c:pt idx="5">
                  <c:v>0.87077333333333329</c:v>
                </c:pt>
                <c:pt idx="6">
                  <c:v>0.86994666666666676</c:v>
                </c:pt>
                <c:pt idx="7">
                  <c:v>0.86496000000000017</c:v>
                </c:pt>
                <c:pt idx="8">
                  <c:v>0.86442666666666657</c:v>
                </c:pt>
                <c:pt idx="9">
                  <c:v>0.86320000000000008</c:v>
                </c:pt>
                <c:pt idx="10">
                  <c:v>0.86213333333333331</c:v>
                </c:pt>
                <c:pt idx="11">
                  <c:v>0.8540000000000002</c:v>
                </c:pt>
                <c:pt idx="12">
                  <c:v>0.8535466666666669</c:v>
                </c:pt>
                <c:pt idx="13">
                  <c:v>0.85330666666666688</c:v>
                </c:pt>
                <c:pt idx="14">
                  <c:v>0.85232000000000008</c:v>
                </c:pt>
                <c:pt idx="15">
                  <c:v>0.84290666666666691</c:v>
                </c:pt>
                <c:pt idx="16">
                  <c:v>0.83709333333333347</c:v>
                </c:pt>
                <c:pt idx="17">
                  <c:v>0.83546666666666658</c:v>
                </c:pt>
                <c:pt idx="18">
                  <c:v>0.82965333333333358</c:v>
                </c:pt>
                <c:pt idx="19">
                  <c:v>0.82954666666666677</c:v>
                </c:pt>
                <c:pt idx="20">
                  <c:v>0.82847999999999999</c:v>
                </c:pt>
                <c:pt idx="21">
                  <c:v>0.82826666666666671</c:v>
                </c:pt>
                <c:pt idx="22">
                  <c:v>0.82477333333333336</c:v>
                </c:pt>
                <c:pt idx="23">
                  <c:v>0.82288000000000006</c:v>
                </c:pt>
                <c:pt idx="24">
                  <c:v>0.82173333333333332</c:v>
                </c:pt>
                <c:pt idx="25">
                  <c:v>0.82101333333333326</c:v>
                </c:pt>
                <c:pt idx="26">
                  <c:v>0.81749333333333352</c:v>
                </c:pt>
                <c:pt idx="27">
                  <c:v>0.81688000000000027</c:v>
                </c:pt>
                <c:pt idx="28">
                  <c:v>0.8162666666666667</c:v>
                </c:pt>
                <c:pt idx="29">
                  <c:v>0.81485333333333343</c:v>
                </c:pt>
                <c:pt idx="30">
                  <c:v>0.86599999999999999</c:v>
                </c:pt>
                <c:pt idx="31">
                  <c:v>0.81399999999999995</c:v>
                </c:pt>
                <c:pt idx="32">
                  <c:v>0.76200000000000001</c:v>
                </c:pt>
                <c:pt idx="33">
                  <c:v>0.80928</c:v>
                </c:pt>
                <c:pt idx="34">
                  <c:v>0.80807999999999991</c:v>
                </c:pt>
                <c:pt idx="35">
                  <c:v>0.80208000000000013</c:v>
                </c:pt>
                <c:pt idx="36">
                  <c:v>0.80005333333333362</c:v>
                </c:pt>
                <c:pt idx="37">
                  <c:v>0.79957333333333358</c:v>
                </c:pt>
                <c:pt idx="38">
                  <c:v>0.79645333333333346</c:v>
                </c:pt>
                <c:pt idx="39">
                  <c:v>0.79309333333333332</c:v>
                </c:pt>
                <c:pt idx="40">
                  <c:v>0.78664000000000023</c:v>
                </c:pt>
                <c:pt idx="41">
                  <c:v>0.77613333333333345</c:v>
                </c:pt>
                <c:pt idx="42">
                  <c:v>0.76616000000000029</c:v>
                </c:pt>
                <c:pt idx="43">
                  <c:v>0.76090666666666684</c:v>
                </c:pt>
                <c:pt idx="44">
                  <c:v>0.75472000000000017</c:v>
                </c:pt>
                <c:pt idx="45">
                  <c:v>0.75450666666666655</c:v>
                </c:pt>
                <c:pt idx="46">
                  <c:v>0.74677333333333351</c:v>
                </c:pt>
                <c:pt idx="47">
                  <c:v>0.74274666666666689</c:v>
                </c:pt>
                <c:pt idx="48">
                  <c:v>0.73152000000000006</c:v>
                </c:pt>
                <c:pt idx="49">
                  <c:v>0.72887999999999997</c:v>
                </c:pt>
                <c:pt idx="50">
                  <c:v>0.72746666666666671</c:v>
                </c:pt>
                <c:pt idx="51">
                  <c:v>0.72109333333333325</c:v>
                </c:pt>
                <c:pt idx="52">
                  <c:v>0.7156800000000002</c:v>
                </c:pt>
                <c:pt idx="53">
                  <c:v>0.71426666666666661</c:v>
                </c:pt>
                <c:pt idx="54">
                  <c:v>0.71074666666666686</c:v>
                </c:pt>
                <c:pt idx="55">
                  <c:v>0.70799999999999996</c:v>
                </c:pt>
                <c:pt idx="56">
                  <c:v>0.70711999999999986</c:v>
                </c:pt>
                <c:pt idx="57">
                  <c:v>0.70703999999999989</c:v>
                </c:pt>
                <c:pt idx="58">
                  <c:v>0.70506666666666662</c:v>
                </c:pt>
                <c:pt idx="59">
                  <c:v>0.70466666666666655</c:v>
                </c:pt>
                <c:pt idx="60">
                  <c:v>0.70277333333333336</c:v>
                </c:pt>
                <c:pt idx="61">
                  <c:v>0.70128000000000001</c:v>
                </c:pt>
                <c:pt idx="62">
                  <c:v>0.69821333333333346</c:v>
                </c:pt>
                <c:pt idx="63">
                  <c:v>0.69586666666666663</c:v>
                </c:pt>
                <c:pt idx="64">
                  <c:v>0.69586666666666663</c:v>
                </c:pt>
                <c:pt idx="65">
                  <c:v>0.69578666666666666</c:v>
                </c:pt>
                <c:pt idx="66">
                  <c:v>0.68949333333333351</c:v>
                </c:pt>
                <c:pt idx="67">
                  <c:v>0.68765333333333345</c:v>
                </c:pt>
                <c:pt idx="68">
                  <c:v>0.68597333333333343</c:v>
                </c:pt>
                <c:pt idx="69">
                  <c:v>0.67917333333333352</c:v>
                </c:pt>
                <c:pt idx="70">
                  <c:v>0.6761866666666666</c:v>
                </c:pt>
                <c:pt idx="71">
                  <c:v>0.67221333333333333</c:v>
                </c:pt>
                <c:pt idx="72">
                  <c:v>0.66965333333333354</c:v>
                </c:pt>
                <c:pt idx="73">
                  <c:v>0.66562666666666659</c:v>
                </c:pt>
                <c:pt idx="74">
                  <c:v>0.6637333333333334</c:v>
                </c:pt>
                <c:pt idx="75">
                  <c:v>0.6634133333333333</c:v>
                </c:pt>
                <c:pt idx="76">
                  <c:v>0.66024000000000005</c:v>
                </c:pt>
                <c:pt idx="77">
                  <c:v>0.65933333333333355</c:v>
                </c:pt>
                <c:pt idx="78">
                  <c:v>0.65701333333333345</c:v>
                </c:pt>
                <c:pt idx="79">
                  <c:v>0.65461333333333338</c:v>
                </c:pt>
                <c:pt idx="80">
                  <c:v>0.65021333333333364</c:v>
                </c:pt>
                <c:pt idx="81">
                  <c:v>0.64895999999999998</c:v>
                </c:pt>
                <c:pt idx="82">
                  <c:v>0.64072000000000007</c:v>
                </c:pt>
                <c:pt idx="83">
                  <c:v>0.64034666666666684</c:v>
                </c:pt>
                <c:pt idx="84">
                  <c:v>0.63746666666666674</c:v>
                </c:pt>
                <c:pt idx="85">
                  <c:v>0.63384000000000018</c:v>
                </c:pt>
                <c:pt idx="86">
                  <c:v>0.63058666666666685</c:v>
                </c:pt>
                <c:pt idx="87">
                  <c:v>0.63002666666666685</c:v>
                </c:pt>
                <c:pt idx="88">
                  <c:v>0.62325333333333333</c:v>
                </c:pt>
                <c:pt idx="89">
                  <c:v>0.6210133333333332</c:v>
                </c:pt>
                <c:pt idx="90">
                  <c:v>0.62005333333333357</c:v>
                </c:pt>
                <c:pt idx="91">
                  <c:v>0.61856</c:v>
                </c:pt>
                <c:pt idx="92">
                  <c:v>0.61690666666666671</c:v>
                </c:pt>
                <c:pt idx="93">
                  <c:v>0.61677333333333351</c:v>
                </c:pt>
                <c:pt idx="94">
                  <c:v>0.61605333333333345</c:v>
                </c:pt>
                <c:pt idx="95">
                  <c:v>0.65800000000000003</c:v>
                </c:pt>
                <c:pt idx="96">
                  <c:v>0.60599999999999998</c:v>
                </c:pt>
                <c:pt idx="97">
                  <c:v>0.55400000000000005</c:v>
                </c:pt>
                <c:pt idx="98">
                  <c:v>0.60117333333333323</c:v>
                </c:pt>
                <c:pt idx="99">
                  <c:v>0.59786666666666666</c:v>
                </c:pt>
                <c:pt idx="100">
                  <c:v>0.59549333333333343</c:v>
                </c:pt>
                <c:pt idx="101">
                  <c:v>0.59376000000000018</c:v>
                </c:pt>
                <c:pt idx="102">
                  <c:v>0.59173333333333322</c:v>
                </c:pt>
                <c:pt idx="103">
                  <c:v>0.58992</c:v>
                </c:pt>
                <c:pt idx="104">
                  <c:v>0.58277333333333337</c:v>
                </c:pt>
                <c:pt idx="105">
                  <c:v>0.57799999999999996</c:v>
                </c:pt>
                <c:pt idx="106">
                  <c:v>0.57586666666666664</c:v>
                </c:pt>
                <c:pt idx="107">
                  <c:v>0.57557333333333338</c:v>
                </c:pt>
                <c:pt idx="108">
                  <c:v>0.57498666666666665</c:v>
                </c:pt>
                <c:pt idx="109">
                  <c:v>0.5705866666666668</c:v>
                </c:pt>
                <c:pt idx="110">
                  <c:v>0.56805333333333352</c:v>
                </c:pt>
                <c:pt idx="111">
                  <c:v>0.56570666666666658</c:v>
                </c:pt>
                <c:pt idx="112">
                  <c:v>0.56234666666666688</c:v>
                </c:pt>
                <c:pt idx="113">
                  <c:v>0.56064000000000003</c:v>
                </c:pt>
                <c:pt idx="114">
                  <c:v>0.55586666666666662</c:v>
                </c:pt>
                <c:pt idx="115">
                  <c:v>0.55520000000000025</c:v>
                </c:pt>
                <c:pt idx="116">
                  <c:v>0.55464000000000013</c:v>
                </c:pt>
                <c:pt idx="117">
                  <c:v>0.55208000000000013</c:v>
                </c:pt>
                <c:pt idx="118">
                  <c:v>0.54640000000000022</c:v>
                </c:pt>
                <c:pt idx="119">
                  <c:v>0.54490666666666665</c:v>
                </c:pt>
                <c:pt idx="120">
                  <c:v>0.54394666666666658</c:v>
                </c:pt>
                <c:pt idx="121">
                  <c:v>0.54338666666666691</c:v>
                </c:pt>
                <c:pt idx="122">
                  <c:v>0.54221333333333332</c:v>
                </c:pt>
                <c:pt idx="123">
                  <c:v>0.53810666666666673</c:v>
                </c:pt>
                <c:pt idx="124">
                  <c:v>0.53805333333333349</c:v>
                </c:pt>
                <c:pt idx="125">
                  <c:v>0.53146666666666686</c:v>
                </c:pt>
                <c:pt idx="126">
                  <c:v>0.53061333333333327</c:v>
                </c:pt>
                <c:pt idx="127">
                  <c:v>0.52922666666666673</c:v>
                </c:pt>
                <c:pt idx="128">
                  <c:v>0.52885333333333351</c:v>
                </c:pt>
                <c:pt idx="129">
                  <c:v>0.51648000000000027</c:v>
                </c:pt>
                <c:pt idx="130">
                  <c:v>0.51274666666666691</c:v>
                </c:pt>
                <c:pt idx="131">
                  <c:v>0.50810666666666671</c:v>
                </c:pt>
                <c:pt idx="132">
                  <c:v>0.50346666666666695</c:v>
                </c:pt>
                <c:pt idx="133">
                  <c:v>0.50061333333333324</c:v>
                </c:pt>
                <c:pt idx="134">
                  <c:v>0.49421333333333339</c:v>
                </c:pt>
                <c:pt idx="135">
                  <c:v>0.49114666666666684</c:v>
                </c:pt>
                <c:pt idx="136">
                  <c:v>0.48104000000000002</c:v>
                </c:pt>
                <c:pt idx="137">
                  <c:v>0.47986666666666677</c:v>
                </c:pt>
                <c:pt idx="138">
                  <c:v>0.47917333333333356</c:v>
                </c:pt>
                <c:pt idx="139">
                  <c:v>0.47634666666666664</c:v>
                </c:pt>
                <c:pt idx="140">
                  <c:v>0.47104000000000001</c:v>
                </c:pt>
                <c:pt idx="141">
                  <c:v>0.46354666666666694</c:v>
                </c:pt>
                <c:pt idx="142">
                  <c:v>0.46197333333333329</c:v>
                </c:pt>
                <c:pt idx="143">
                  <c:v>0.46082666666666683</c:v>
                </c:pt>
                <c:pt idx="144">
                  <c:v>0.45823999999999993</c:v>
                </c:pt>
                <c:pt idx="145">
                  <c:v>0.45432000000000017</c:v>
                </c:pt>
                <c:pt idx="146">
                  <c:v>0.45205333333333331</c:v>
                </c:pt>
                <c:pt idx="147">
                  <c:v>0.43959999999999999</c:v>
                </c:pt>
                <c:pt idx="148">
                  <c:v>0.43703999999999987</c:v>
                </c:pt>
                <c:pt idx="149">
                  <c:v>0.43597333333333343</c:v>
                </c:pt>
                <c:pt idx="150">
                  <c:v>0.42893333333333356</c:v>
                </c:pt>
                <c:pt idx="151">
                  <c:v>0.42807999999999991</c:v>
                </c:pt>
                <c:pt idx="152">
                  <c:v>0.42709333333333349</c:v>
                </c:pt>
                <c:pt idx="153">
                  <c:v>0.42706666666666671</c:v>
                </c:pt>
                <c:pt idx="154">
                  <c:v>0.42394666666666658</c:v>
                </c:pt>
                <c:pt idx="155">
                  <c:v>0.42146666666666682</c:v>
                </c:pt>
                <c:pt idx="156">
                  <c:v>0.41853333333333353</c:v>
                </c:pt>
                <c:pt idx="157">
                  <c:v>0.4171999999999999</c:v>
                </c:pt>
                <c:pt idx="158">
                  <c:v>0.41570666666666661</c:v>
                </c:pt>
                <c:pt idx="159">
                  <c:v>0.41272000000000009</c:v>
                </c:pt>
                <c:pt idx="160">
                  <c:v>0.40461333333333338</c:v>
                </c:pt>
                <c:pt idx="161">
                  <c:v>0.40130666666666687</c:v>
                </c:pt>
                <c:pt idx="162">
                  <c:v>0.40082666666666683</c:v>
                </c:pt>
                <c:pt idx="163">
                  <c:v>0.45</c:v>
                </c:pt>
                <c:pt idx="164">
                  <c:v>0.39800000000000002</c:v>
                </c:pt>
                <c:pt idx="165">
                  <c:v>0.34599999999999997</c:v>
                </c:pt>
                <c:pt idx="166">
                  <c:v>0.39570666666666665</c:v>
                </c:pt>
                <c:pt idx="167">
                  <c:v>0.39557333333333344</c:v>
                </c:pt>
                <c:pt idx="168">
                  <c:v>0.3929333333333333</c:v>
                </c:pt>
                <c:pt idx="169">
                  <c:v>0.39165333333333324</c:v>
                </c:pt>
                <c:pt idx="170">
                  <c:v>0.3882666666666667</c:v>
                </c:pt>
                <c:pt idx="171">
                  <c:v>0.38592000000000021</c:v>
                </c:pt>
                <c:pt idx="172">
                  <c:v>0.37861333333333352</c:v>
                </c:pt>
                <c:pt idx="173">
                  <c:v>0.36986666666666679</c:v>
                </c:pt>
                <c:pt idx="174">
                  <c:v>0.36362666666666693</c:v>
                </c:pt>
                <c:pt idx="175">
                  <c:v>0.35512000000000021</c:v>
                </c:pt>
                <c:pt idx="176">
                  <c:v>0.34194666666666684</c:v>
                </c:pt>
                <c:pt idx="177">
                  <c:v>0.34093333333333325</c:v>
                </c:pt>
                <c:pt idx="178">
                  <c:v>0.33085333333333344</c:v>
                </c:pt>
                <c:pt idx="179">
                  <c:v>0.33066666666666683</c:v>
                </c:pt>
                <c:pt idx="180">
                  <c:v>0.32936000000000015</c:v>
                </c:pt>
                <c:pt idx="181">
                  <c:v>0.32922666666666678</c:v>
                </c:pt>
                <c:pt idx="182">
                  <c:v>0.32885333333333333</c:v>
                </c:pt>
                <c:pt idx="183">
                  <c:v>0.32829333333333333</c:v>
                </c:pt>
                <c:pt idx="184">
                  <c:v>0.30600000000000005</c:v>
                </c:pt>
                <c:pt idx="185">
                  <c:v>0.30503999999999998</c:v>
                </c:pt>
                <c:pt idx="186">
                  <c:v>0.28967999999999999</c:v>
                </c:pt>
                <c:pt idx="187">
                  <c:v>0.28824000000000011</c:v>
                </c:pt>
                <c:pt idx="188">
                  <c:v>0.28384000000000015</c:v>
                </c:pt>
                <c:pt idx="189">
                  <c:v>0.28253333333333347</c:v>
                </c:pt>
                <c:pt idx="190">
                  <c:v>0.2796266666666668</c:v>
                </c:pt>
                <c:pt idx="191">
                  <c:v>0.26354666666666676</c:v>
                </c:pt>
                <c:pt idx="192">
                  <c:v>0.26112000000000002</c:v>
                </c:pt>
                <c:pt idx="193">
                  <c:v>0.25264000000000009</c:v>
                </c:pt>
                <c:pt idx="194">
                  <c:v>0.25173333333333348</c:v>
                </c:pt>
                <c:pt idx="195">
                  <c:v>0.24370666666666674</c:v>
                </c:pt>
                <c:pt idx="196">
                  <c:v>0.20042666666666681</c:v>
                </c:pt>
                <c:pt idx="197">
                  <c:v>0.24099999999999999</c:v>
                </c:pt>
                <c:pt idx="198">
                  <c:v>0.189</c:v>
                </c:pt>
                <c:pt idx="199">
                  <c:v>0.13700000000000001</c:v>
                </c:pt>
                <c:pt idx="200">
                  <c:v>0.16845333333333334</c:v>
                </c:pt>
                <c:pt idx="201">
                  <c:v>0.16288000000000011</c:v>
                </c:pt>
                <c:pt idx="202">
                  <c:v>0.16200000000000009</c:v>
                </c:pt>
                <c:pt idx="203">
                  <c:v>0.10050666666666681</c:v>
                </c:pt>
                <c:pt idx="204">
                  <c:v>8.4320000000000159E-2</c:v>
                </c:pt>
              </c:numCache>
            </c:numRef>
          </c:xVal>
          <c:yVal>
            <c:numRef>
              <c:f>Лист1!$N$4:$N$208</c:f>
              <c:numCache>
                <c:formatCode>General</c:formatCode>
                <c:ptCount val="205"/>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pt idx="60">
                  <c:v>0</c:v>
                </c:pt>
                <c:pt idx="61">
                  <c:v>0</c:v>
                </c:pt>
                <c:pt idx="62">
                  <c:v>0</c:v>
                </c:pt>
                <c:pt idx="63">
                  <c:v>0</c:v>
                </c:pt>
                <c:pt idx="64">
                  <c:v>0</c:v>
                </c:pt>
                <c:pt idx="65">
                  <c:v>0</c:v>
                </c:pt>
                <c:pt idx="66">
                  <c:v>0</c:v>
                </c:pt>
                <c:pt idx="67">
                  <c:v>0</c:v>
                </c:pt>
                <c:pt idx="68">
                  <c:v>0</c:v>
                </c:pt>
                <c:pt idx="69">
                  <c:v>0</c:v>
                </c:pt>
                <c:pt idx="70">
                  <c:v>0</c:v>
                </c:pt>
                <c:pt idx="71">
                  <c:v>0</c:v>
                </c:pt>
                <c:pt idx="72">
                  <c:v>0</c:v>
                </c:pt>
                <c:pt idx="73">
                  <c:v>0</c:v>
                </c:pt>
                <c:pt idx="74">
                  <c:v>0</c:v>
                </c:pt>
                <c:pt idx="75">
                  <c:v>0</c:v>
                </c:pt>
                <c:pt idx="76">
                  <c:v>0</c:v>
                </c:pt>
                <c:pt idx="77">
                  <c:v>0</c:v>
                </c:pt>
                <c:pt idx="78">
                  <c:v>0</c:v>
                </c:pt>
                <c:pt idx="79">
                  <c:v>0</c:v>
                </c:pt>
                <c:pt idx="80">
                  <c:v>0</c:v>
                </c:pt>
                <c:pt idx="81">
                  <c:v>0</c:v>
                </c:pt>
                <c:pt idx="82">
                  <c:v>0</c:v>
                </c:pt>
                <c:pt idx="83">
                  <c:v>0</c:v>
                </c:pt>
                <c:pt idx="84">
                  <c:v>0</c:v>
                </c:pt>
                <c:pt idx="85">
                  <c:v>0</c:v>
                </c:pt>
                <c:pt idx="86">
                  <c:v>0</c:v>
                </c:pt>
                <c:pt idx="87">
                  <c:v>0</c:v>
                </c:pt>
                <c:pt idx="88">
                  <c:v>0</c:v>
                </c:pt>
                <c:pt idx="89">
                  <c:v>0</c:v>
                </c:pt>
                <c:pt idx="90">
                  <c:v>0</c:v>
                </c:pt>
                <c:pt idx="91">
                  <c:v>0</c:v>
                </c:pt>
                <c:pt idx="92">
                  <c:v>0</c:v>
                </c:pt>
                <c:pt idx="93">
                  <c:v>0</c:v>
                </c:pt>
                <c:pt idx="94">
                  <c:v>0</c:v>
                </c:pt>
                <c:pt idx="98">
                  <c:v>0</c:v>
                </c:pt>
                <c:pt idx="99">
                  <c:v>0</c:v>
                </c:pt>
                <c:pt idx="100">
                  <c:v>0</c:v>
                </c:pt>
                <c:pt idx="101">
                  <c:v>0</c:v>
                </c:pt>
                <c:pt idx="102">
                  <c:v>0</c:v>
                </c:pt>
                <c:pt idx="103">
                  <c:v>0</c:v>
                </c:pt>
                <c:pt idx="104">
                  <c:v>0</c:v>
                </c:pt>
                <c:pt idx="105">
                  <c:v>0</c:v>
                </c:pt>
                <c:pt idx="106">
                  <c:v>0</c:v>
                </c:pt>
                <c:pt idx="107">
                  <c:v>0</c:v>
                </c:pt>
                <c:pt idx="108">
                  <c:v>0</c:v>
                </c:pt>
                <c:pt idx="109">
                  <c:v>0</c:v>
                </c:pt>
                <c:pt idx="110">
                  <c:v>0</c:v>
                </c:pt>
                <c:pt idx="111">
                  <c:v>0</c:v>
                </c:pt>
                <c:pt idx="112">
                  <c:v>0</c:v>
                </c:pt>
                <c:pt idx="113">
                  <c:v>0</c:v>
                </c:pt>
                <c:pt idx="114">
                  <c:v>0</c:v>
                </c:pt>
                <c:pt idx="115">
                  <c:v>0</c:v>
                </c:pt>
                <c:pt idx="116">
                  <c:v>0</c:v>
                </c:pt>
                <c:pt idx="117">
                  <c:v>0</c:v>
                </c:pt>
                <c:pt idx="118">
                  <c:v>0</c:v>
                </c:pt>
                <c:pt idx="119">
                  <c:v>0</c:v>
                </c:pt>
                <c:pt idx="120">
                  <c:v>0</c:v>
                </c:pt>
                <c:pt idx="121">
                  <c:v>0</c:v>
                </c:pt>
                <c:pt idx="122">
                  <c:v>0</c:v>
                </c:pt>
                <c:pt idx="123">
                  <c:v>0</c:v>
                </c:pt>
                <c:pt idx="124">
                  <c:v>0</c:v>
                </c:pt>
                <c:pt idx="125">
                  <c:v>0</c:v>
                </c:pt>
                <c:pt idx="126">
                  <c:v>0</c:v>
                </c:pt>
                <c:pt idx="127">
                  <c:v>0</c:v>
                </c:pt>
                <c:pt idx="128">
                  <c:v>0</c:v>
                </c:pt>
                <c:pt idx="129">
                  <c:v>0</c:v>
                </c:pt>
                <c:pt idx="130">
                  <c:v>0</c:v>
                </c:pt>
                <c:pt idx="131">
                  <c:v>0</c:v>
                </c:pt>
                <c:pt idx="132">
                  <c:v>0</c:v>
                </c:pt>
                <c:pt idx="133">
                  <c:v>0</c:v>
                </c:pt>
                <c:pt idx="134">
                  <c:v>0</c:v>
                </c:pt>
                <c:pt idx="135">
                  <c:v>0</c:v>
                </c:pt>
                <c:pt idx="136">
                  <c:v>0</c:v>
                </c:pt>
                <c:pt idx="137">
                  <c:v>0</c:v>
                </c:pt>
                <c:pt idx="138">
                  <c:v>0</c:v>
                </c:pt>
                <c:pt idx="139">
                  <c:v>0</c:v>
                </c:pt>
                <c:pt idx="140">
                  <c:v>0</c:v>
                </c:pt>
                <c:pt idx="141">
                  <c:v>0</c:v>
                </c:pt>
                <c:pt idx="142">
                  <c:v>0</c:v>
                </c:pt>
                <c:pt idx="143">
                  <c:v>0</c:v>
                </c:pt>
                <c:pt idx="144">
                  <c:v>0</c:v>
                </c:pt>
                <c:pt idx="145">
                  <c:v>0</c:v>
                </c:pt>
                <c:pt idx="146">
                  <c:v>0</c:v>
                </c:pt>
                <c:pt idx="147">
                  <c:v>0</c:v>
                </c:pt>
                <c:pt idx="148">
                  <c:v>0</c:v>
                </c:pt>
                <c:pt idx="149">
                  <c:v>0</c:v>
                </c:pt>
                <c:pt idx="150">
                  <c:v>0</c:v>
                </c:pt>
                <c:pt idx="151">
                  <c:v>0</c:v>
                </c:pt>
                <c:pt idx="152">
                  <c:v>0</c:v>
                </c:pt>
                <c:pt idx="153">
                  <c:v>0</c:v>
                </c:pt>
                <c:pt idx="154">
                  <c:v>0</c:v>
                </c:pt>
                <c:pt idx="155">
                  <c:v>0</c:v>
                </c:pt>
                <c:pt idx="156">
                  <c:v>0</c:v>
                </c:pt>
                <c:pt idx="157">
                  <c:v>0</c:v>
                </c:pt>
                <c:pt idx="158">
                  <c:v>0</c:v>
                </c:pt>
                <c:pt idx="159">
                  <c:v>0</c:v>
                </c:pt>
                <c:pt idx="160">
                  <c:v>0</c:v>
                </c:pt>
                <c:pt idx="161">
                  <c:v>0</c:v>
                </c:pt>
                <c:pt idx="162">
                  <c:v>0</c:v>
                </c:pt>
                <c:pt idx="166">
                  <c:v>0</c:v>
                </c:pt>
                <c:pt idx="167">
                  <c:v>0</c:v>
                </c:pt>
                <c:pt idx="168">
                  <c:v>0</c:v>
                </c:pt>
                <c:pt idx="169">
                  <c:v>0</c:v>
                </c:pt>
                <c:pt idx="170">
                  <c:v>0</c:v>
                </c:pt>
                <c:pt idx="171">
                  <c:v>0</c:v>
                </c:pt>
                <c:pt idx="172">
                  <c:v>0</c:v>
                </c:pt>
                <c:pt idx="173">
                  <c:v>0</c:v>
                </c:pt>
                <c:pt idx="174">
                  <c:v>0</c:v>
                </c:pt>
                <c:pt idx="175">
                  <c:v>0</c:v>
                </c:pt>
                <c:pt idx="176">
                  <c:v>0</c:v>
                </c:pt>
                <c:pt idx="177">
                  <c:v>0</c:v>
                </c:pt>
                <c:pt idx="178">
                  <c:v>0</c:v>
                </c:pt>
                <c:pt idx="179">
                  <c:v>0</c:v>
                </c:pt>
                <c:pt idx="180">
                  <c:v>0</c:v>
                </c:pt>
                <c:pt idx="181">
                  <c:v>0</c:v>
                </c:pt>
                <c:pt idx="182">
                  <c:v>0</c:v>
                </c:pt>
                <c:pt idx="183">
                  <c:v>0</c:v>
                </c:pt>
                <c:pt idx="184">
                  <c:v>0</c:v>
                </c:pt>
                <c:pt idx="185">
                  <c:v>0</c:v>
                </c:pt>
                <c:pt idx="186">
                  <c:v>0</c:v>
                </c:pt>
                <c:pt idx="187">
                  <c:v>0</c:v>
                </c:pt>
                <c:pt idx="188">
                  <c:v>0</c:v>
                </c:pt>
                <c:pt idx="189">
                  <c:v>0</c:v>
                </c:pt>
                <c:pt idx="190">
                  <c:v>0</c:v>
                </c:pt>
                <c:pt idx="191">
                  <c:v>0</c:v>
                </c:pt>
                <c:pt idx="192">
                  <c:v>0</c:v>
                </c:pt>
                <c:pt idx="193">
                  <c:v>0</c:v>
                </c:pt>
                <c:pt idx="194">
                  <c:v>0</c:v>
                </c:pt>
                <c:pt idx="195">
                  <c:v>0</c:v>
                </c:pt>
                <c:pt idx="196">
                  <c:v>0</c:v>
                </c:pt>
                <c:pt idx="200">
                  <c:v>0</c:v>
                </c:pt>
                <c:pt idx="201">
                  <c:v>0</c:v>
                </c:pt>
                <c:pt idx="202">
                  <c:v>0</c:v>
                </c:pt>
                <c:pt idx="203">
                  <c:v>0</c:v>
                </c:pt>
                <c:pt idx="204">
                  <c:v>0</c:v>
                </c:pt>
              </c:numCache>
            </c:numRef>
          </c:yVal>
          <c:smooth val="0"/>
          <c:extLst>
            <c:ext xmlns:c16="http://schemas.microsoft.com/office/drawing/2014/chart" uri="{C3380CC4-5D6E-409C-BE32-E72D297353CC}">
              <c16:uniqueId val="{00000000-AD11-494B-B314-68014A5CBB6E}"/>
            </c:ext>
          </c:extLst>
        </c:ser>
        <c:ser>
          <c:idx val="1"/>
          <c:order val="1"/>
          <c:spPr>
            <a:ln w="19050" cap="rnd">
              <a:noFill/>
              <a:round/>
            </a:ln>
            <a:effectLst/>
          </c:spPr>
          <c:marker>
            <c:symbol val="circle"/>
            <c:size val="5"/>
            <c:spPr>
              <a:solidFill>
                <a:schemeClr val="accent2"/>
              </a:solidFill>
              <a:ln w="9525">
                <a:solidFill>
                  <a:schemeClr val="accent2"/>
                </a:solidFill>
              </a:ln>
              <a:effectLst/>
            </c:spPr>
          </c:marker>
          <c:dPt>
            <c:idx val="31"/>
            <c:marker>
              <c:symbol val="circle"/>
              <c:size val="10"/>
              <c:spPr>
                <a:solidFill>
                  <a:srgbClr val="CC0000"/>
                </a:solidFill>
                <a:ln w="9525">
                  <a:noFill/>
                </a:ln>
                <a:effectLst/>
              </c:spPr>
            </c:marker>
            <c:bubble3D val="0"/>
            <c:extLst>
              <c:ext xmlns:c16="http://schemas.microsoft.com/office/drawing/2014/chart" uri="{C3380CC4-5D6E-409C-BE32-E72D297353CC}">
                <c16:uniqueId val="{00000001-AD11-494B-B314-68014A5CBB6E}"/>
              </c:ext>
            </c:extLst>
          </c:dPt>
          <c:dPt>
            <c:idx val="96"/>
            <c:marker>
              <c:symbol val="circle"/>
              <c:size val="10"/>
              <c:spPr>
                <a:solidFill>
                  <a:srgbClr val="CC0000"/>
                </a:solidFill>
                <a:ln w="9525">
                  <a:noFill/>
                </a:ln>
                <a:effectLst/>
              </c:spPr>
            </c:marker>
            <c:bubble3D val="0"/>
            <c:extLst>
              <c:ext xmlns:c16="http://schemas.microsoft.com/office/drawing/2014/chart" uri="{C3380CC4-5D6E-409C-BE32-E72D297353CC}">
                <c16:uniqueId val="{00000002-AD11-494B-B314-68014A5CBB6E}"/>
              </c:ext>
            </c:extLst>
          </c:dPt>
          <c:dPt>
            <c:idx val="164"/>
            <c:marker>
              <c:symbol val="circle"/>
              <c:size val="10"/>
              <c:spPr>
                <a:solidFill>
                  <a:srgbClr val="CC0000"/>
                </a:solidFill>
                <a:ln w="9525">
                  <a:noFill/>
                </a:ln>
                <a:effectLst/>
              </c:spPr>
            </c:marker>
            <c:bubble3D val="0"/>
            <c:extLst>
              <c:ext xmlns:c16="http://schemas.microsoft.com/office/drawing/2014/chart" uri="{C3380CC4-5D6E-409C-BE32-E72D297353CC}">
                <c16:uniqueId val="{00000003-AD11-494B-B314-68014A5CBB6E}"/>
              </c:ext>
            </c:extLst>
          </c:dPt>
          <c:dPt>
            <c:idx val="198"/>
            <c:marker>
              <c:symbol val="circle"/>
              <c:size val="10"/>
              <c:spPr>
                <a:solidFill>
                  <a:srgbClr val="CC0000"/>
                </a:solidFill>
                <a:ln w="9525">
                  <a:noFill/>
                </a:ln>
                <a:effectLst/>
              </c:spPr>
            </c:marker>
            <c:bubble3D val="0"/>
            <c:extLst>
              <c:ext xmlns:c16="http://schemas.microsoft.com/office/drawing/2014/chart" uri="{C3380CC4-5D6E-409C-BE32-E72D297353CC}">
                <c16:uniqueId val="{00000004-AD11-494B-B314-68014A5CBB6E}"/>
              </c:ext>
            </c:extLst>
          </c:dPt>
          <c:xVal>
            <c:numRef>
              <c:f>Лист1!$M$4:$M$208</c:f>
              <c:numCache>
                <c:formatCode>0.000</c:formatCode>
                <c:ptCount val="205"/>
                <c:pt idx="0">
                  <c:v>0.91749333333333305</c:v>
                </c:pt>
                <c:pt idx="1">
                  <c:v>0.91229333333333329</c:v>
                </c:pt>
                <c:pt idx="2">
                  <c:v>0.89098666666666682</c:v>
                </c:pt>
                <c:pt idx="3">
                  <c:v>0.88077333333333319</c:v>
                </c:pt>
                <c:pt idx="4">
                  <c:v>0.87309333333333328</c:v>
                </c:pt>
                <c:pt idx="5">
                  <c:v>0.87077333333333329</c:v>
                </c:pt>
                <c:pt idx="6">
                  <c:v>0.86994666666666676</c:v>
                </c:pt>
                <c:pt idx="7">
                  <c:v>0.86496000000000017</c:v>
                </c:pt>
                <c:pt idx="8">
                  <c:v>0.86442666666666657</c:v>
                </c:pt>
                <c:pt idx="9">
                  <c:v>0.86320000000000008</c:v>
                </c:pt>
                <c:pt idx="10">
                  <c:v>0.86213333333333331</c:v>
                </c:pt>
                <c:pt idx="11">
                  <c:v>0.8540000000000002</c:v>
                </c:pt>
                <c:pt idx="12">
                  <c:v>0.8535466666666669</c:v>
                </c:pt>
                <c:pt idx="13">
                  <c:v>0.85330666666666688</c:v>
                </c:pt>
                <c:pt idx="14">
                  <c:v>0.85232000000000008</c:v>
                </c:pt>
                <c:pt idx="15">
                  <c:v>0.84290666666666691</c:v>
                </c:pt>
                <c:pt idx="16">
                  <c:v>0.83709333333333347</c:v>
                </c:pt>
                <c:pt idx="17">
                  <c:v>0.83546666666666658</c:v>
                </c:pt>
                <c:pt idx="18">
                  <c:v>0.82965333333333358</c:v>
                </c:pt>
                <c:pt idx="19">
                  <c:v>0.82954666666666677</c:v>
                </c:pt>
                <c:pt idx="20">
                  <c:v>0.82847999999999999</c:v>
                </c:pt>
                <c:pt idx="21">
                  <c:v>0.82826666666666671</c:v>
                </c:pt>
                <c:pt idx="22">
                  <c:v>0.82477333333333336</c:v>
                </c:pt>
                <c:pt idx="23">
                  <c:v>0.82288000000000006</c:v>
                </c:pt>
                <c:pt idx="24">
                  <c:v>0.82173333333333332</c:v>
                </c:pt>
                <c:pt idx="25">
                  <c:v>0.82101333333333326</c:v>
                </c:pt>
                <c:pt idx="26">
                  <c:v>0.81749333333333352</c:v>
                </c:pt>
                <c:pt idx="27">
                  <c:v>0.81688000000000027</c:v>
                </c:pt>
                <c:pt idx="28">
                  <c:v>0.8162666666666667</c:v>
                </c:pt>
                <c:pt idx="29">
                  <c:v>0.81485333333333343</c:v>
                </c:pt>
                <c:pt idx="30">
                  <c:v>0.86599999999999999</c:v>
                </c:pt>
                <c:pt idx="31">
                  <c:v>0.81399999999999995</c:v>
                </c:pt>
                <c:pt idx="32">
                  <c:v>0.76200000000000001</c:v>
                </c:pt>
                <c:pt idx="33">
                  <c:v>0.80928</c:v>
                </c:pt>
                <c:pt idx="34">
                  <c:v>0.80807999999999991</c:v>
                </c:pt>
                <c:pt idx="35">
                  <c:v>0.80208000000000013</c:v>
                </c:pt>
                <c:pt idx="36">
                  <c:v>0.80005333333333362</c:v>
                </c:pt>
                <c:pt idx="37">
                  <c:v>0.79957333333333358</c:v>
                </c:pt>
                <c:pt idx="38">
                  <c:v>0.79645333333333346</c:v>
                </c:pt>
                <c:pt idx="39">
                  <c:v>0.79309333333333332</c:v>
                </c:pt>
                <c:pt idx="40">
                  <c:v>0.78664000000000023</c:v>
                </c:pt>
                <c:pt idx="41">
                  <c:v>0.77613333333333345</c:v>
                </c:pt>
                <c:pt idx="42">
                  <c:v>0.76616000000000029</c:v>
                </c:pt>
                <c:pt idx="43">
                  <c:v>0.76090666666666684</c:v>
                </c:pt>
                <c:pt idx="44">
                  <c:v>0.75472000000000017</c:v>
                </c:pt>
                <c:pt idx="45">
                  <c:v>0.75450666666666655</c:v>
                </c:pt>
                <c:pt idx="46">
                  <c:v>0.74677333333333351</c:v>
                </c:pt>
                <c:pt idx="47">
                  <c:v>0.74274666666666689</c:v>
                </c:pt>
                <c:pt idx="48">
                  <c:v>0.73152000000000006</c:v>
                </c:pt>
                <c:pt idx="49">
                  <c:v>0.72887999999999997</c:v>
                </c:pt>
                <c:pt idx="50">
                  <c:v>0.72746666666666671</c:v>
                </c:pt>
                <c:pt idx="51">
                  <c:v>0.72109333333333325</c:v>
                </c:pt>
                <c:pt idx="52">
                  <c:v>0.7156800000000002</c:v>
                </c:pt>
                <c:pt idx="53">
                  <c:v>0.71426666666666661</c:v>
                </c:pt>
                <c:pt idx="54">
                  <c:v>0.71074666666666686</c:v>
                </c:pt>
                <c:pt idx="55">
                  <c:v>0.70799999999999996</c:v>
                </c:pt>
                <c:pt idx="56">
                  <c:v>0.70711999999999986</c:v>
                </c:pt>
                <c:pt idx="57">
                  <c:v>0.70703999999999989</c:v>
                </c:pt>
                <c:pt idx="58">
                  <c:v>0.70506666666666662</c:v>
                </c:pt>
                <c:pt idx="59">
                  <c:v>0.70466666666666655</c:v>
                </c:pt>
                <c:pt idx="60">
                  <c:v>0.70277333333333336</c:v>
                </c:pt>
                <c:pt idx="61">
                  <c:v>0.70128000000000001</c:v>
                </c:pt>
                <c:pt idx="62">
                  <c:v>0.69821333333333346</c:v>
                </c:pt>
                <c:pt idx="63">
                  <c:v>0.69586666666666663</c:v>
                </c:pt>
                <c:pt idx="64">
                  <c:v>0.69586666666666663</c:v>
                </c:pt>
                <c:pt idx="65">
                  <c:v>0.69578666666666666</c:v>
                </c:pt>
                <c:pt idx="66">
                  <c:v>0.68949333333333351</c:v>
                </c:pt>
                <c:pt idx="67">
                  <c:v>0.68765333333333345</c:v>
                </c:pt>
                <c:pt idx="68">
                  <c:v>0.68597333333333343</c:v>
                </c:pt>
                <c:pt idx="69">
                  <c:v>0.67917333333333352</c:v>
                </c:pt>
                <c:pt idx="70">
                  <c:v>0.6761866666666666</c:v>
                </c:pt>
                <c:pt idx="71">
                  <c:v>0.67221333333333333</c:v>
                </c:pt>
                <c:pt idx="72">
                  <c:v>0.66965333333333354</c:v>
                </c:pt>
                <c:pt idx="73">
                  <c:v>0.66562666666666659</c:v>
                </c:pt>
                <c:pt idx="74">
                  <c:v>0.6637333333333334</c:v>
                </c:pt>
                <c:pt idx="75">
                  <c:v>0.6634133333333333</c:v>
                </c:pt>
                <c:pt idx="76">
                  <c:v>0.66024000000000005</c:v>
                </c:pt>
                <c:pt idx="77">
                  <c:v>0.65933333333333355</c:v>
                </c:pt>
                <c:pt idx="78">
                  <c:v>0.65701333333333345</c:v>
                </c:pt>
                <c:pt idx="79">
                  <c:v>0.65461333333333338</c:v>
                </c:pt>
                <c:pt idx="80">
                  <c:v>0.65021333333333364</c:v>
                </c:pt>
                <c:pt idx="81">
                  <c:v>0.64895999999999998</c:v>
                </c:pt>
                <c:pt idx="82">
                  <c:v>0.64072000000000007</c:v>
                </c:pt>
                <c:pt idx="83">
                  <c:v>0.64034666666666684</c:v>
                </c:pt>
                <c:pt idx="84">
                  <c:v>0.63746666666666674</c:v>
                </c:pt>
                <c:pt idx="85">
                  <c:v>0.63384000000000018</c:v>
                </c:pt>
                <c:pt idx="86">
                  <c:v>0.63058666666666685</c:v>
                </c:pt>
                <c:pt idx="87">
                  <c:v>0.63002666666666685</c:v>
                </c:pt>
                <c:pt idx="88">
                  <c:v>0.62325333333333333</c:v>
                </c:pt>
                <c:pt idx="89">
                  <c:v>0.6210133333333332</c:v>
                </c:pt>
                <c:pt idx="90">
                  <c:v>0.62005333333333357</c:v>
                </c:pt>
                <c:pt idx="91">
                  <c:v>0.61856</c:v>
                </c:pt>
                <c:pt idx="92">
                  <c:v>0.61690666666666671</c:v>
                </c:pt>
                <c:pt idx="93">
                  <c:v>0.61677333333333351</c:v>
                </c:pt>
                <c:pt idx="94">
                  <c:v>0.61605333333333345</c:v>
                </c:pt>
                <c:pt idx="95">
                  <c:v>0.65800000000000003</c:v>
                </c:pt>
                <c:pt idx="96">
                  <c:v>0.60599999999999998</c:v>
                </c:pt>
                <c:pt idx="97">
                  <c:v>0.55400000000000005</c:v>
                </c:pt>
                <c:pt idx="98">
                  <c:v>0.60117333333333323</c:v>
                </c:pt>
                <c:pt idx="99">
                  <c:v>0.59786666666666666</c:v>
                </c:pt>
                <c:pt idx="100">
                  <c:v>0.59549333333333343</c:v>
                </c:pt>
                <c:pt idx="101">
                  <c:v>0.59376000000000018</c:v>
                </c:pt>
                <c:pt idx="102">
                  <c:v>0.59173333333333322</c:v>
                </c:pt>
                <c:pt idx="103">
                  <c:v>0.58992</c:v>
                </c:pt>
                <c:pt idx="104">
                  <c:v>0.58277333333333337</c:v>
                </c:pt>
                <c:pt idx="105">
                  <c:v>0.57799999999999996</c:v>
                </c:pt>
                <c:pt idx="106">
                  <c:v>0.57586666666666664</c:v>
                </c:pt>
                <c:pt idx="107">
                  <c:v>0.57557333333333338</c:v>
                </c:pt>
                <c:pt idx="108">
                  <c:v>0.57498666666666665</c:v>
                </c:pt>
                <c:pt idx="109">
                  <c:v>0.5705866666666668</c:v>
                </c:pt>
                <c:pt idx="110">
                  <c:v>0.56805333333333352</c:v>
                </c:pt>
                <c:pt idx="111">
                  <c:v>0.56570666666666658</c:v>
                </c:pt>
                <c:pt idx="112">
                  <c:v>0.56234666666666688</c:v>
                </c:pt>
                <c:pt idx="113">
                  <c:v>0.56064000000000003</c:v>
                </c:pt>
                <c:pt idx="114">
                  <c:v>0.55586666666666662</c:v>
                </c:pt>
                <c:pt idx="115">
                  <c:v>0.55520000000000025</c:v>
                </c:pt>
                <c:pt idx="116">
                  <c:v>0.55464000000000013</c:v>
                </c:pt>
                <c:pt idx="117">
                  <c:v>0.55208000000000013</c:v>
                </c:pt>
                <c:pt idx="118">
                  <c:v>0.54640000000000022</c:v>
                </c:pt>
                <c:pt idx="119">
                  <c:v>0.54490666666666665</c:v>
                </c:pt>
                <c:pt idx="120">
                  <c:v>0.54394666666666658</c:v>
                </c:pt>
                <c:pt idx="121">
                  <c:v>0.54338666666666691</c:v>
                </c:pt>
                <c:pt idx="122">
                  <c:v>0.54221333333333332</c:v>
                </c:pt>
                <c:pt idx="123">
                  <c:v>0.53810666666666673</c:v>
                </c:pt>
                <c:pt idx="124">
                  <c:v>0.53805333333333349</c:v>
                </c:pt>
                <c:pt idx="125">
                  <c:v>0.53146666666666686</c:v>
                </c:pt>
                <c:pt idx="126">
                  <c:v>0.53061333333333327</c:v>
                </c:pt>
                <c:pt idx="127">
                  <c:v>0.52922666666666673</c:v>
                </c:pt>
                <c:pt idx="128">
                  <c:v>0.52885333333333351</c:v>
                </c:pt>
                <c:pt idx="129">
                  <c:v>0.51648000000000027</c:v>
                </c:pt>
                <c:pt idx="130">
                  <c:v>0.51274666666666691</c:v>
                </c:pt>
                <c:pt idx="131">
                  <c:v>0.50810666666666671</c:v>
                </c:pt>
                <c:pt idx="132">
                  <c:v>0.50346666666666695</c:v>
                </c:pt>
                <c:pt idx="133">
                  <c:v>0.50061333333333324</c:v>
                </c:pt>
                <c:pt idx="134">
                  <c:v>0.49421333333333339</c:v>
                </c:pt>
                <c:pt idx="135">
                  <c:v>0.49114666666666684</c:v>
                </c:pt>
                <c:pt idx="136">
                  <c:v>0.48104000000000002</c:v>
                </c:pt>
                <c:pt idx="137">
                  <c:v>0.47986666666666677</c:v>
                </c:pt>
                <c:pt idx="138">
                  <c:v>0.47917333333333356</c:v>
                </c:pt>
                <c:pt idx="139">
                  <c:v>0.47634666666666664</c:v>
                </c:pt>
                <c:pt idx="140">
                  <c:v>0.47104000000000001</c:v>
                </c:pt>
                <c:pt idx="141">
                  <c:v>0.46354666666666694</c:v>
                </c:pt>
                <c:pt idx="142">
                  <c:v>0.46197333333333329</c:v>
                </c:pt>
                <c:pt idx="143">
                  <c:v>0.46082666666666683</c:v>
                </c:pt>
                <c:pt idx="144">
                  <c:v>0.45823999999999993</c:v>
                </c:pt>
                <c:pt idx="145">
                  <c:v>0.45432000000000017</c:v>
                </c:pt>
                <c:pt idx="146">
                  <c:v>0.45205333333333331</c:v>
                </c:pt>
                <c:pt idx="147">
                  <c:v>0.43959999999999999</c:v>
                </c:pt>
                <c:pt idx="148">
                  <c:v>0.43703999999999987</c:v>
                </c:pt>
                <c:pt idx="149">
                  <c:v>0.43597333333333343</c:v>
                </c:pt>
                <c:pt idx="150">
                  <c:v>0.42893333333333356</c:v>
                </c:pt>
                <c:pt idx="151">
                  <c:v>0.42807999999999991</c:v>
                </c:pt>
                <c:pt idx="152">
                  <c:v>0.42709333333333349</c:v>
                </c:pt>
                <c:pt idx="153">
                  <c:v>0.42706666666666671</c:v>
                </c:pt>
                <c:pt idx="154">
                  <c:v>0.42394666666666658</c:v>
                </c:pt>
                <c:pt idx="155">
                  <c:v>0.42146666666666682</c:v>
                </c:pt>
                <c:pt idx="156">
                  <c:v>0.41853333333333353</c:v>
                </c:pt>
                <c:pt idx="157">
                  <c:v>0.4171999999999999</c:v>
                </c:pt>
                <c:pt idx="158">
                  <c:v>0.41570666666666661</c:v>
                </c:pt>
                <c:pt idx="159">
                  <c:v>0.41272000000000009</c:v>
                </c:pt>
                <c:pt idx="160">
                  <c:v>0.40461333333333338</c:v>
                </c:pt>
                <c:pt idx="161">
                  <c:v>0.40130666666666687</c:v>
                </c:pt>
                <c:pt idx="162">
                  <c:v>0.40082666666666683</c:v>
                </c:pt>
                <c:pt idx="163">
                  <c:v>0.45</c:v>
                </c:pt>
                <c:pt idx="164">
                  <c:v>0.39800000000000002</c:v>
                </c:pt>
                <c:pt idx="165">
                  <c:v>0.34599999999999997</c:v>
                </c:pt>
                <c:pt idx="166">
                  <c:v>0.39570666666666665</c:v>
                </c:pt>
                <c:pt idx="167">
                  <c:v>0.39557333333333344</c:v>
                </c:pt>
                <c:pt idx="168">
                  <c:v>0.3929333333333333</c:v>
                </c:pt>
                <c:pt idx="169">
                  <c:v>0.39165333333333324</c:v>
                </c:pt>
                <c:pt idx="170">
                  <c:v>0.3882666666666667</c:v>
                </c:pt>
                <c:pt idx="171">
                  <c:v>0.38592000000000021</c:v>
                </c:pt>
                <c:pt idx="172">
                  <c:v>0.37861333333333352</c:v>
                </c:pt>
                <c:pt idx="173">
                  <c:v>0.36986666666666679</c:v>
                </c:pt>
                <c:pt idx="174">
                  <c:v>0.36362666666666693</c:v>
                </c:pt>
                <c:pt idx="175">
                  <c:v>0.35512000000000021</c:v>
                </c:pt>
                <c:pt idx="176">
                  <c:v>0.34194666666666684</c:v>
                </c:pt>
                <c:pt idx="177">
                  <c:v>0.34093333333333325</c:v>
                </c:pt>
                <c:pt idx="178">
                  <c:v>0.33085333333333344</c:v>
                </c:pt>
                <c:pt idx="179">
                  <c:v>0.33066666666666683</c:v>
                </c:pt>
                <c:pt idx="180">
                  <c:v>0.32936000000000015</c:v>
                </c:pt>
                <c:pt idx="181">
                  <c:v>0.32922666666666678</c:v>
                </c:pt>
                <c:pt idx="182">
                  <c:v>0.32885333333333333</c:v>
                </c:pt>
                <c:pt idx="183">
                  <c:v>0.32829333333333333</c:v>
                </c:pt>
                <c:pt idx="184">
                  <c:v>0.30600000000000005</c:v>
                </c:pt>
                <c:pt idx="185">
                  <c:v>0.30503999999999998</c:v>
                </c:pt>
                <c:pt idx="186">
                  <c:v>0.28967999999999999</c:v>
                </c:pt>
                <c:pt idx="187">
                  <c:v>0.28824000000000011</c:v>
                </c:pt>
                <c:pt idx="188">
                  <c:v>0.28384000000000015</c:v>
                </c:pt>
                <c:pt idx="189">
                  <c:v>0.28253333333333347</c:v>
                </c:pt>
                <c:pt idx="190">
                  <c:v>0.2796266666666668</c:v>
                </c:pt>
                <c:pt idx="191">
                  <c:v>0.26354666666666676</c:v>
                </c:pt>
                <c:pt idx="192">
                  <c:v>0.26112000000000002</c:v>
                </c:pt>
                <c:pt idx="193">
                  <c:v>0.25264000000000009</c:v>
                </c:pt>
                <c:pt idx="194">
                  <c:v>0.25173333333333348</c:v>
                </c:pt>
                <c:pt idx="195">
                  <c:v>0.24370666666666674</c:v>
                </c:pt>
                <c:pt idx="196">
                  <c:v>0.20042666666666681</c:v>
                </c:pt>
                <c:pt idx="197">
                  <c:v>0.24099999999999999</c:v>
                </c:pt>
                <c:pt idx="198">
                  <c:v>0.189</c:v>
                </c:pt>
                <c:pt idx="199">
                  <c:v>0.13700000000000001</c:v>
                </c:pt>
                <c:pt idx="200">
                  <c:v>0.16845333333333334</c:v>
                </c:pt>
                <c:pt idx="201">
                  <c:v>0.16288000000000011</c:v>
                </c:pt>
                <c:pt idx="202">
                  <c:v>0.16200000000000009</c:v>
                </c:pt>
                <c:pt idx="203">
                  <c:v>0.10050666666666681</c:v>
                </c:pt>
                <c:pt idx="204">
                  <c:v>8.4320000000000159E-2</c:v>
                </c:pt>
              </c:numCache>
            </c:numRef>
          </c:xVal>
          <c:yVal>
            <c:numRef>
              <c:f>Лист1!$O$4:$O$208</c:f>
              <c:numCache>
                <c:formatCode>General</c:formatCode>
                <c:ptCount val="205"/>
                <c:pt idx="31">
                  <c:v>0</c:v>
                </c:pt>
                <c:pt idx="96">
                  <c:v>0</c:v>
                </c:pt>
                <c:pt idx="164">
                  <c:v>0</c:v>
                </c:pt>
                <c:pt idx="198">
                  <c:v>0</c:v>
                </c:pt>
              </c:numCache>
            </c:numRef>
          </c:yVal>
          <c:smooth val="0"/>
          <c:extLst>
            <c:ext xmlns:c16="http://schemas.microsoft.com/office/drawing/2014/chart" uri="{C3380CC4-5D6E-409C-BE32-E72D297353CC}">
              <c16:uniqueId val="{00000005-AD11-494B-B314-68014A5CBB6E}"/>
            </c:ext>
          </c:extLst>
        </c:ser>
        <c:ser>
          <c:idx val="2"/>
          <c:order val="2"/>
          <c:spPr>
            <a:ln w="19050" cap="rnd">
              <a:noFill/>
              <a:round/>
            </a:ln>
            <a:effectLst/>
          </c:spPr>
          <c:marker>
            <c:symbol val="circle"/>
            <c:size val="5"/>
            <c:spPr>
              <a:solidFill>
                <a:schemeClr val="accent3"/>
              </a:solidFill>
              <a:ln w="9525">
                <a:solidFill>
                  <a:schemeClr val="accent3"/>
                </a:solidFill>
              </a:ln>
              <a:effectLst/>
            </c:spPr>
          </c:marker>
          <c:dPt>
            <c:idx val="30"/>
            <c:marker>
              <c:symbol val="diamond"/>
              <c:size val="12"/>
              <c:spPr>
                <a:solidFill>
                  <a:srgbClr val="FF7C80"/>
                </a:solidFill>
                <a:ln w="9525">
                  <a:noFill/>
                </a:ln>
                <a:effectLst/>
              </c:spPr>
            </c:marker>
            <c:bubble3D val="0"/>
            <c:extLst>
              <c:ext xmlns:c16="http://schemas.microsoft.com/office/drawing/2014/chart" uri="{C3380CC4-5D6E-409C-BE32-E72D297353CC}">
                <c16:uniqueId val="{00000006-AD11-494B-B314-68014A5CBB6E}"/>
              </c:ext>
            </c:extLst>
          </c:dPt>
          <c:dPt>
            <c:idx val="32"/>
            <c:marker>
              <c:symbol val="diamond"/>
              <c:size val="12"/>
              <c:spPr>
                <a:solidFill>
                  <a:srgbClr val="FF7C80"/>
                </a:solidFill>
                <a:ln w="9525">
                  <a:noFill/>
                </a:ln>
                <a:effectLst/>
              </c:spPr>
            </c:marker>
            <c:bubble3D val="0"/>
            <c:extLst>
              <c:ext xmlns:c16="http://schemas.microsoft.com/office/drawing/2014/chart" uri="{C3380CC4-5D6E-409C-BE32-E72D297353CC}">
                <c16:uniqueId val="{00000007-AD11-494B-B314-68014A5CBB6E}"/>
              </c:ext>
            </c:extLst>
          </c:dPt>
          <c:dPt>
            <c:idx val="95"/>
            <c:marker>
              <c:symbol val="x"/>
              <c:size val="12"/>
              <c:spPr>
                <a:solidFill>
                  <a:srgbClr val="FF7C80"/>
                </a:solidFill>
                <a:ln w="9525">
                  <a:noFill/>
                </a:ln>
                <a:effectLst/>
              </c:spPr>
            </c:marker>
            <c:bubble3D val="0"/>
            <c:extLst>
              <c:ext xmlns:c16="http://schemas.microsoft.com/office/drawing/2014/chart" uri="{C3380CC4-5D6E-409C-BE32-E72D297353CC}">
                <c16:uniqueId val="{00000008-AD11-494B-B314-68014A5CBB6E}"/>
              </c:ext>
            </c:extLst>
          </c:dPt>
          <c:dPt>
            <c:idx val="97"/>
            <c:marker>
              <c:symbol val="x"/>
              <c:size val="12"/>
              <c:spPr>
                <a:solidFill>
                  <a:srgbClr val="FF7C80"/>
                </a:solidFill>
                <a:ln w="9525">
                  <a:noFill/>
                </a:ln>
                <a:effectLst/>
              </c:spPr>
            </c:marker>
            <c:bubble3D val="0"/>
            <c:extLst>
              <c:ext xmlns:c16="http://schemas.microsoft.com/office/drawing/2014/chart" uri="{C3380CC4-5D6E-409C-BE32-E72D297353CC}">
                <c16:uniqueId val="{00000009-AD11-494B-B314-68014A5CBB6E}"/>
              </c:ext>
            </c:extLst>
          </c:dPt>
          <c:dPt>
            <c:idx val="163"/>
            <c:marker>
              <c:symbol val="triangle"/>
              <c:size val="12"/>
              <c:spPr>
                <a:solidFill>
                  <a:srgbClr val="FF7C80"/>
                </a:solidFill>
                <a:ln w="9525">
                  <a:noFill/>
                </a:ln>
                <a:effectLst/>
              </c:spPr>
            </c:marker>
            <c:bubble3D val="0"/>
            <c:extLst>
              <c:ext xmlns:c16="http://schemas.microsoft.com/office/drawing/2014/chart" uri="{C3380CC4-5D6E-409C-BE32-E72D297353CC}">
                <c16:uniqueId val="{0000000A-AD11-494B-B314-68014A5CBB6E}"/>
              </c:ext>
            </c:extLst>
          </c:dPt>
          <c:dPt>
            <c:idx val="165"/>
            <c:marker>
              <c:symbol val="triangle"/>
              <c:size val="12"/>
              <c:spPr>
                <a:solidFill>
                  <a:srgbClr val="FF7C80"/>
                </a:solidFill>
                <a:ln w="9525">
                  <a:noFill/>
                </a:ln>
                <a:effectLst/>
              </c:spPr>
            </c:marker>
            <c:bubble3D val="0"/>
            <c:extLst>
              <c:ext xmlns:c16="http://schemas.microsoft.com/office/drawing/2014/chart" uri="{C3380CC4-5D6E-409C-BE32-E72D297353CC}">
                <c16:uniqueId val="{0000000B-AD11-494B-B314-68014A5CBB6E}"/>
              </c:ext>
            </c:extLst>
          </c:dPt>
          <c:dPt>
            <c:idx val="197"/>
            <c:marker>
              <c:symbol val="diamond"/>
              <c:size val="12"/>
              <c:spPr>
                <a:solidFill>
                  <a:srgbClr val="FF7C80"/>
                </a:solidFill>
                <a:ln w="9525">
                  <a:noFill/>
                </a:ln>
                <a:effectLst/>
              </c:spPr>
            </c:marker>
            <c:bubble3D val="0"/>
            <c:extLst>
              <c:ext xmlns:c16="http://schemas.microsoft.com/office/drawing/2014/chart" uri="{C3380CC4-5D6E-409C-BE32-E72D297353CC}">
                <c16:uniqueId val="{0000000C-AD11-494B-B314-68014A5CBB6E}"/>
              </c:ext>
            </c:extLst>
          </c:dPt>
          <c:dPt>
            <c:idx val="199"/>
            <c:marker>
              <c:symbol val="diamond"/>
              <c:size val="12"/>
              <c:spPr>
                <a:solidFill>
                  <a:srgbClr val="FF7C80"/>
                </a:solidFill>
                <a:ln w="9525">
                  <a:noFill/>
                </a:ln>
                <a:effectLst/>
              </c:spPr>
            </c:marker>
            <c:bubble3D val="0"/>
            <c:extLst>
              <c:ext xmlns:c16="http://schemas.microsoft.com/office/drawing/2014/chart" uri="{C3380CC4-5D6E-409C-BE32-E72D297353CC}">
                <c16:uniqueId val="{0000000D-AD11-494B-B314-68014A5CBB6E}"/>
              </c:ext>
            </c:extLst>
          </c:dPt>
          <c:xVal>
            <c:numRef>
              <c:f>Лист1!$M$4:$M$208</c:f>
              <c:numCache>
                <c:formatCode>0.000</c:formatCode>
                <c:ptCount val="205"/>
                <c:pt idx="0">
                  <c:v>0.91749333333333305</c:v>
                </c:pt>
                <c:pt idx="1">
                  <c:v>0.91229333333333329</c:v>
                </c:pt>
                <c:pt idx="2">
                  <c:v>0.89098666666666682</c:v>
                </c:pt>
                <c:pt idx="3">
                  <c:v>0.88077333333333319</c:v>
                </c:pt>
                <c:pt idx="4">
                  <c:v>0.87309333333333328</c:v>
                </c:pt>
                <c:pt idx="5">
                  <c:v>0.87077333333333329</c:v>
                </c:pt>
                <c:pt idx="6">
                  <c:v>0.86994666666666676</c:v>
                </c:pt>
                <c:pt idx="7">
                  <c:v>0.86496000000000017</c:v>
                </c:pt>
                <c:pt idx="8">
                  <c:v>0.86442666666666657</c:v>
                </c:pt>
                <c:pt idx="9">
                  <c:v>0.86320000000000008</c:v>
                </c:pt>
                <c:pt idx="10">
                  <c:v>0.86213333333333331</c:v>
                </c:pt>
                <c:pt idx="11">
                  <c:v>0.8540000000000002</c:v>
                </c:pt>
                <c:pt idx="12">
                  <c:v>0.8535466666666669</c:v>
                </c:pt>
                <c:pt idx="13">
                  <c:v>0.85330666666666688</c:v>
                </c:pt>
                <c:pt idx="14">
                  <c:v>0.85232000000000008</c:v>
                </c:pt>
                <c:pt idx="15">
                  <c:v>0.84290666666666691</c:v>
                </c:pt>
                <c:pt idx="16">
                  <c:v>0.83709333333333347</c:v>
                </c:pt>
                <c:pt idx="17">
                  <c:v>0.83546666666666658</c:v>
                </c:pt>
                <c:pt idx="18">
                  <c:v>0.82965333333333358</c:v>
                </c:pt>
                <c:pt idx="19">
                  <c:v>0.82954666666666677</c:v>
                </c:pt>
                <c:pt idx="20">
                  <c:v>0.82847999999999999</c:v>
                </c:pt>
                <c:pt idx="21">
                  <c:v>0.82826666666666671</c:v>
                </c:pt>
                <c:pt idx="22">
                  <c:v>0.82477333333333336</c:v>
                </c:pt>
                <c:pt idx="23">
                  <c:v>0.82288000000000006</c:v>
                </c:pt>
                <c:pt idx="24">
                  <c:v>0.82173333333333332</c:v>
                </c:pt>
                <c:pt idx="25">
                  <c:v>0.82101333333333326</c:v>
                </c:pt>
                <c:pt idx="26">
                  <c:v>0.81749333333333352</c:v>
                </c:pt>
                <c:pt idx="27">
                  <c:v>0.81688000000000027</c:v>
                </c:pt>
                <c:pt idx="28">
                  <c:v>0.8162666666666667</c:v>
                </c:pt>
                <c:pt idx="29">
                  <c:v>0.81485333333333343</c:v>
                </c:pt>
                <c:pt idx="30">
                  <c:v>0.86599999999999999</c:v>
                </c:pt>
                <c:pt idx="31">
                  <c:v>0.81399999999999995</c:v>
                </c:pt>
                <c:pt idx="32">
                  <c:v>0.76200000000000001</c:v>
                </c:pt>
                <c:pt idx="33">
                  <c:v>0.80928</c:v>
                </c:pt>
                <c:pt idx="34">
                  <c:v>0.80807999999999991</c:v>
                </c:pt>
                <c:pt idx="35">
                  <c:v>0.80208000000000013</c:v>
                </c:pt>
                <c:pt idx="36">
                  <c:v>0.80005333333333362</c:v>
                </c:pt>
                <c:pt idx="37">
                  <c:v>0.79957333333333358</c:v>
                </c:pt>
                <c:pt idx="38">
                  <c:v>0.79645333333333346</c:v>
                </c:pt>
                <c:pt idx="39">
                  <c:v>0.79309333333333332</c:v>
                </c:pt>
                <c:pt idx="40">
                  <c:v>0.78664000000000023</c:v>
                </c:pt>
                <c:pt idx="41">
                  <c:v>0.77613333333333345</c:v>
                </c:pt>
                <c:pt idx="42">
                  <c:v>0.76616000000000029</c:v>
                </c:pt>
                <c:pt idx="43">
                  <c:v>0.76090666666666684</c:v>
                </c:pt>
                <c:pt idx="44">
                  <c:v>0.75472000000000017</c:v>
                </c:pt>
                <c:pt idx="45">
                  <c:v>0.75450666666666655</c:v>
                </c:pt>
                <c:pt idx="46">
                  <c:v>0.74677333333333351</c:v>
                </c:pt>
                <c:pt idx="47">
                  <c:v>0.74274666666666689</c:v>
                </c:pt>
                <c:pt idx="48">
                  <c:v>0.73152000000000006</c:v>
                </c:pt>
                <c:pt idx="49">
                  <c:v>0.72887999999999997</c:v>
                </c:pt>
                <c:pt idx="50">
                  <c:v>0.72746666666666671</c:v>
                </c:pt>
                <c:pt idx="51">
                  <c:v>0.72109333333333325</c:v>
                </c:pt>
                <c:pt idx="52">
                  <c:v>0.7156800000000002</c:v>
                </c:pt>
                <c:pt idx="53">
                  <c:v>0.71426666666666661</c:v>
                </c:pt>
                <c:pt idx="54">
                  <c:v>0.71074666666666686</c:v>
                </c:pt>
                <c:pt idx="55">
                  <c:v>0.70799999999999996</c:v>
                </c:pt>
                <c:pt idx="56">
                  <c:v>0.70711999999999986</c:v>
                </c:pt>
                <c:pt idx="57">
                  <c:v>0.70703999999999989</c:v>
                </c:pt>
                <c:pt idx="58">
                  <c:v>0.70506666666666662</c:v>
                </c:pt>
                <c:pt idx="59">
                  <c:v>0.70466666666666655</c:v>
                </c:pt>
                <c:pt idx="60">
                  <c:v>0.70277333333333336</c:v>
                </c:pt>
                <c:pt idx="61">
                  <c:v>0.70128000000000001</c:v>
                </c:pt>
                <c:pt idx="62">
                  <c:v>0.69821333333333346</c:v>
                </c:pt>
                <c:pt idx="63">
                  <c:v>0.69586666666666663</c:v>
                </c:pt>
                <c:pt idx="64">
                  <c:v>0.69586666666666663</c:v>
                </c:pt>
                <c:pt idx="65">
                  <c:v>0.69578666666666666</c:v>
                </c:pt>
                <c:pt idx="66">
                  <c:v>0.68949333333333351</c:v>
                </c:pt>
                <c:pt idx="67">
                  <c:v>0.68765333333333345</c:v>
                </c:pt>
                <c:pt idx="68">
                  <c:v>0.68597333333333343</c:v>
                </c:pt>
                <c:pt idx="69">
                  <c:v>0.67917333333333352</c:v>
                </c:pt>
                <c:pt idx="70">
                  <c:v>0.6761866666666666</c:v>
                </c:pt>
                <c:pt idx="71">
                  <c:v>0.67221333333333333</c:v>
                </c:pt>
                <c:pt idx="72">
                  <c:v>0.66965333333333354</c:v>
                </c:pt>
                <c:pt idx="73">
                  <c:v>0.66562666666666659</c:v>
                </c:pt>
                <c:pt idx="74">
                  <c:v>0.6637333333333334</c:v>
                </c:pt>
                <c:pt idx="75">
                  <c:v>0.6634133333333333</c:v>
                </c:pt>
                <c:pt idx="76">
                  <c:v>0.66024000000000005</c:v>
                </c:pt>
                <c:pt idx="77">
                  <c:v>0.65933333333333355</c:v>
                </c:pt>
                <c:pt idx="78">
                  <c:v>0.65701333333333345</c:v>
                </c:pt>
                <c:pt idx="79">
                  <c:v>0.65461333333333338</c:v>
                </c:pt>
                <c:pt idx="80">
                  <c:v>0.65021333333333364</c:v>
                </c:pt>
                <c:pt idx="81">
                  <c:v>0.64895999999999998</c:v>
                </c:pt>
                <c:pt idx="82">
                  <c:v>0.64072000000000007</c:v>
                </c:pt>
                <c:pt idx="83">
                  <c:v>0.64034666666666684</c:v>
                </c:pt>
                <c:pt idx="84">
                  <c:v>0.63746666666666674</c:v>
                </c:pt>
                <c:pt idx="85">
                  <c:v>0.63384000000000018</c:v>
                </c:pt>
                <c:pt idx="86">
                  <c:v>0.63058666666666685</c:v>
                </c:pt>
                <c:pt idx="87">
                  <c:v>0.63002666666666685</c:v>
                </c:pt>
                <c:pt idx="88">
                  <c:v>0.62325333333333333</c:v>
                </c:pt>
                <c:pt idx="89">
                  <c:v>0.6210133333333332</c:v>
                </c:pt>
                <c:pt idx="90">
                  <c:v>0.62005333333333357</c:v>
                </c:pt>
                <c:pt idx="91">
                  <c:v>0.61856</c:v>
                </c:pt>
                <c:pt idx="92">
                  <c:v>0.61690666666666671</c:v>
                </c:pt>
                <c:pt idx="93">
                  <c:v>0.61677333333333351</c:v>
                </c:pt>
                <c:pt idx="94">
                  <c:v>0.61605333333333345</c:v>
                </c:pt>
                <c:pt idx="95">
                  <c:v>0.65800000000000003</c:v>
                </c:pt>
                <c:pt idx="96">
                  <c:v>0.60599999999999998</c:v>
                </c:pt>
                <c:pt idx="97">
                  <c:v>0.55400000000000005</c:v>
                </c:pt>
                <c:pt idx="98">
                  <c:v>0.60117333333333323</c:v>
                </c:pt>
                <c:pt idx="99">
                  <c:v>0.59786666666666666</c:v>
                </c:pt>
                <c:pt idx="100">
                  <c:v>0.59549333333333343</c:v>
                </c:pt>
                <c:pt idx="101">
                  <c:v>0.59376000000000018</c:v>
                </c:pt>
                <c:pt idx="102">
                  <c:v>0.59173333333333322</c:v>
                </c:pt>
                <c:pt idx="103">
                  <c:v>0.58992</c:v>
                </c:pt>
                <c:pt idx="104">
                  <c:v>0.58277333333333337</c:v>
                </c:pt>
                <c:pt idx="105">
                  <c:v>0.57799999999999996</c:v>
                </c:pt>
                <c:pt idx="106">
                  <c:v>0.57586666666666664</c:v>
                </c:pt>
                <c:pt idx="107">
                  <c:v>0.57557333333333338</c:v>
                </c:pt>
                <c:pt idx="108">
                  <c:v>0.57498666666666665</c:v>
                </c:pt>
                <c:pt idx="109">
                  <c:v>0.5705866666666668</c:v>
                </c:pt>
                <c:pt idx="110">
                  <c:v>0.56805333333333352</c:v>
                </c:pt>
                <c:pt idx="111">
                  <c:v>0.56570666666666658</c:v>
                </c:pt>
                <c:pt idx="112">
                  <c:v>0.56234666666666688</c:v>
                </c:pt>
                <c:pt idx="113">
                  <c:v>0.56064000000000003</c:v>
                </c:pt>
                <c:pt idx="114">
                  <c:v>0.55586666666666662</c:v>
                </c:pt>
                <c:pt idx="115">
                  <c:v>0.55520000000000025</c:v>
                </c:pt>
                <c:pt idx="116">
                  <c:v>0.55464000000000013</c:v>
                </c:pt>
                <c:pt idx="117">
                  <c:v>0.55208000000000013</c:v>
                </c:pt>
                <c:pt idx="118">
                  <c:v>0.54640000000000022</c:v>
                </c:pt>
                <c:pt idx="119">
                  <c:v>0.54490666666666665</c:v>
                </c:pt>
                <c:pt idx="120">
                  <c:v>0.54394666666666658</c:v>
                </c:pt>
                <c:pt idx="121">
                  <c:v>0.54338666666666691</c:v>
                </c:pt>
                <c:pt idx="122">
                  <c:v>0.54221333333333332</c:v>
                </c:pt>
                <c:pt idx="123">
                  <c:v>0.53810666666666673</c:v>
                </c:pt>
                <c:pt idx="124">
                  <c:v>0.53805333333333349</c:v>
                </c:pt>
                <c:pt idx="125">
                  <c:v>0.53146666666666686</c:v>
                </c:pt>
                <c:pt idx="126">
                  <c:v>0.53061333333333327</c:v>
                </c:pt>
                <c:pt idx="127">
                  <c:v>0.52922666666666673</c:v>
                </c:pt>
                <c:pt idx="128">
                  <c:v>0.52885333333333351</c:v>
                </c:pt>
                <c:pt idx="129">
                  <c:v>0.51648000000000027</c:v>
                </c:pt>
                <c:pt idx="130">
                  <c:v>0.51274666666666691</c:v>
                </c:pt>
                <c:pt idx="131">
                  <c:v>0.50810666666666671</c:v>
                </c:pt>
                <c:pt idx="132">
                  <c:v>0.50346666666666695</c:v>
                </c:pt>
                <c:pt idx="133">
                  <c:v>0.50061333333333324</c:v>
                </c:pt>
                <c:pt idx="134">
                  <c:v>0.49421333333333339</c:v>
                </c:pt>
                <c:pt idx="135">
                  <c:v>0.49114666666666684</c:v>
                </c:pt>
                <c:pt idx="136">
                  <c:v>0.48104000000000002</c:v>
                </c:pt>
                <c:pt idx="137">
                  <c:v>0.47986666666666677</c:v>
                </c:pt>
                <c:pt idx="138">
                  <c:v>0.47917333333333356</c:v>
                </c:pt>
                <c:pt idx="139">
                  <c:v>0.47634666666666664</c:v>
                </c:pt>
                <c:pt idx="140">
                  <c:v>0.47104000000000001</c:v>
                </c:pt>
                <c:pt idx="141">
                  <c:v>0.46354666666666694</c:v>
                </c:pt>
                <c:pt idx="142">
                  <c:v>0.46197333333333329</c:v>
                </c:pt>
                <c:pt idx="143">
                  <c:v>0.46082666666666683</c:v>
                </c:pt>
                <c:pt idx="144">
                  <c:v>0.45823999999999993</c:v>
                </c:pt>
                <c:pt idx="145">
                  <c:v>0.45432000000000017</c:v>
                </c:pt>
                <c:pt idx="146">
                  <c:v>0.45205333333333331</c:v>
                </c:pt>
                <c:pt idx="147">
                  <c:v>0.43959999999999999</c:v>
                </c:pt>
                <c:pt idx="148">
                  <c:v>0.43703999999999987</c:v>
                </c:pt>
                <c:pt idx="149">
                  <c:v>0.43597333333333343</c:v>
                </c:pt>
                <c:pt idx="150">
                  <c:v>0.42893333333333356</c:v>
                </c:pt>
                <c:pt idx="151">
                  <c:v>0.42807999999999991</c:v>
                </c:pt>
                <c:pt idx="152">
                  <c:v>0.42709333333333349</c:v>
                </c:pt>
                <c:pt idx="153">
                  <c:v>0.42706666666666671</c:v>
                </c:pt>
                <c:pt idx="154">
                  <c:v>0.42394666666666658</c:v>
                </c:pt>
                <c:pt idx="155">
                  <c:v>0.42146666666666682</c:v>
                </c:pt>
                <c:pt idx="156">
                  <c:v>0.41853333333333353</c:v>
                </c:pt>
                <c:pt idx="157">
                  <c:v>0.4171999999999999</c:v>
                </c:pt>
                <c:pt idx="158">
                  <c:v>0.41570666666666661</c:v>
                </c:pt>
                <c:pt idx="159">
                  <c:v>0.41272000000000009</c:v>
                </c:pt>
                <c:pt idx="160">
                  <c:v>0.40461333333333338</c:v>
                </c:pt>
                <c:pt idx="161">
                  <c:v>0.40130666666666687</c:v>
                </c:pt>
                <c:pt idx="162">
                  <c:v>0.40082666666666683</c:v>
                </c:pt>
                <c:pt idx="163">
                  <c:v>0.45</c:v>
                </c:pt>
                <c:pt idx="164">
                  <c:v>0.39800000000000002</c:v>
                </c:pt>
                <c:pt idx="165">
                  <c:v>0.34599999999999997</c:v>
                </c:pt>
                <c:pt idx="166">
                  <c:v>0.39570666666666665</c:v>
                </c:pt>
                <c:pt idx="167">
                  <c:v>0.39557333333333344</c:v>
                </c:pt>
                <c:pt idx="168">
                  <c:v>0.3929333333333333</c:v>
                </c:pt>
                <c:pt idx="169">
                  <c:v>0.39165333333333324</c:v>
                </c:pt>
                <c:pt idx="170">
                  <c:v>0.3882666666666667</c:v>
                </c:pt>
                <c:pt idx="171">
                  <c:v>0.38592000000000021</c:v>
                </c:pt>
                <c:pt idx="172">
                  <c:v>0.37861333333333352</c:v>
                </c:pt>
                <c:pt idx="173">
                  <c:v>0.36986666666666679</c:v>
                </c:pt>
                <c:pt idx="174">
                  <c:v>0.36362666666666693</c:v>
                </c:pt>
                <c:pt idx="175">
                  <c:v>0.35512000000000021</c:v>
                </c:pt>
                <c:pt idx="176">
                  <c:v>0.34194666666666684</c:v>
                </c:pt>
                <c:pt idx="177">
                  <c:v>0.34093333333333325</c:v>
                </c:pt>
                <c:pt idx="178">
                  <c:v>0.33085333333333344</c:v>
                </c:pt>
                <c:pt idx="179">
                  <c:v>0.33066666666666683</c:v>
                </c:pt>
                <c:pt idx="180">
                  <c:v>0.32936000000000015</c:v>
                </c:pt>
                <c:pt idx="181">
                  <c:v>0.32922666666666678</c:v>
                </c:pt>
                <c:pt idx="182">
                  <c:v>0.32885333333333333</c:v>
                </c:pt>
                <c:pt idx="183">
                  <c:v>0.32829333333333333</c:v>
                </c:pt>
                <c:pt idx="184">
                  <c:v>0.30600000000000005</c:v>
                </c:pt>
                <c:pt idx="185">
                  <c:v>0.30503999999999998</c:v>
                </c:pt>
                <c:pt idx="186">
                  <c:v>0.28967999999999999</c:v>
                </c:pt>
                <c:pt idx="187">
                  <c:v>0.28824000000000011</c:v>
                </c:pt>
                <c:pt idx="188">
                  <c:v>0.28384000000000015</c:v>
                </c:pt>
                <c:pt idx="189">
                  <c:v>0.28253333333333347</c:v>
                </c:pt>
                <c:pt idx="190">
                  <c:v>0.2796266666666668</c:v>
                </c:pt>
                <c:pt idx="191">
                  <c:v>0.26354666666666676</c:v>
                </c:pt>
                <c:pt idx="192">
                  <c:v>0.26112000000000002</c:v>
                </c:pt>
                <c:pt idx="193">
                  <c:v>0.25264000000000009</c:v>
                </c:pt>
                <c:pt idx="194">
                  <c:v>0.25173333333333348</c:v>
                </c:pt>
                <c:pt idx="195">
                  <c:v>0.24370666666666674</c:v>
                </c:pt>
                <c:pt idx="196">
                  <c:v>0.20042666666666681</c:v>
                </c:pt>
                <c:pt idx="197">
                  <c:v>0.24099999999999999</c:v>
                </c:pt>
                <c:pt idx="198">
                  <c:v>0.189</c:v>
                </c:pt>
                <c:pt idx="199">
                  <c:v>0.13700000000000001</c:v>
                </c:pt>
                <c:pt idx="200">
                  <c:v>0.16845333333333334</c:v>
                </c:pt>
                <c:pt idx="201">
                  <c:v>0.16288000000000011</c:v>
                </c:pt>
                <c:pt idx="202">
                  <c:v>0.16200000000000009</c:v>
                </c:pt>
                <c:pt idx="203">
                  <c:v>0.10050666666666681</c:v>
                </c:pt>
                <c:pt idx="204">
                  <c:v>8.4320000000000159E-2</c:v>
                </c:pt>
              </c:numCache>
            </c:numRef>
          </c:xVal>
          <c:yVal>
            <c:numRef>
              <c:f>Лист1!$P$4:$P$208</c:f>
              <c:numCache>
                <c:formatCode>General</c:formatCode>
                <c:ptCount val="205"/>
                <c:pt idx="30">
                  <c:v>0</c:v>
                </c:pt>
                <c:pt idx="32">
                  <c:v>0</c:v>
                </c:pt>
                <c:pt idx="95">
                  <c:v>0</c:v>
                </c:pt>
                <c:pt idx="97">
                  <c:v>0</c:v>
                </c:pt>
                <c:pt idx="163">
                  <c:v>0</c:v>
                </c:pt>
                <c:pt idx="165">
                  <c:v>0</c:v>
                </c:pt>
                <c:pt idx="197">
                  <c:v>0</c:v>
                </c:pt>
                <c:pt idx="199">
                  <c:v>0</c:v>
                </c:pt>
              </c:numCache>
            </c:numRef>
          </c:yVal>
          <c:smooth val="0"/>
          <c:extLst>
            <c:ext xmlns:c16="http://schemas.microsoft.com/office/drawing/2014/chart" uri="{C3380CC4-5D6E-409C-BE32-E72D297353CC}">
              <c16:uniqueId val="{0000000E-AD11-494B-B314-68014A5CBB6E}"/>
            </c:ext>
          </c:extLst>
        </c:ser>
        <c:dLbls>
          <c:showLegendKey val="0"/>
          <c:showVal val="0"/>
          <c:showCatName val="0"/>
          <c:showSerName val="0"/>
          <c:showPercent val="0"/>
          <c:showBubbleSize val="0"/>
        </c:dLbls>
        <c:axId val="304138952"/>
        <c:axId val="304141304"/>
      </c:scatterChart>
      <c:valAx>
        <c:axId val="304138952"/>
        <c:scaling>
          <c:orientation val="minMax"/>
        </c:scaling>
        <c:delete val="0"/>
        <c:axPos val="b"/>
        <c:numFmt formatCode="0.000"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1400" b="0"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en-US"/>
          </a:p>
        </c:txPr>
        <c:crossAx val="304141304"/>
        <c:crosses val="autoZero"/>
        <c:crossBetween val="midCat"/>
      </c:valAx>
      <c:valAx>
        <c:axId val="304141304"/>
        <c:scaling>
          <c:orientation val="minMax"/>
          <c:max val="0.30000000000000004"/>
          <c:min val="-0.30000000000000004"/>
        </c:scaling>
        <c:delete val="1"/>
        <c:axPos val="l"/>
        <c:numFmt formatCode="General" sourceLinked="1"/>
        <c:majorTickMark val="out"/>
        <c:minorTickMark val="none"/>
        <c:tickLblPos val="nextTo"/>
        <c:crossAx val="304138952"/>
        <c:crosses val="autoZero"/>
        <c:crossBetween val="midCat"/>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w="9525" cap="flat" cmpd="sng" algn="ctr">
      <a:noFill/>
      <a:round/>
    </a:ln>
    <a:effectLst/>
  </c:spPr>
  <c:txPr>
    <a:bodyPr/>
    <a:lstStyle/>
    <a:p>
      <a:pPr>
        <a:defRPr/>
      </a:pPr>
      <a:endParaRPr lang="en-US"/>
    </a:p>
  </c:txPr>
  <c:externalData r:id="rId3">
    <c:autoUpdate val="0"/>
  </c:externalData>
  <c:userShapes r:id="rId4"/>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3.8462674673366171E-2"/>
          <c:y val="7.9996814661837334E-2"/>
          <c:w val="0.92762234095274165"/>
          <c:h val="0.68319597001985022"/>
        </c:manualLayout>
      </c:layout>
      <c:scatterChart>
        <c:scatterStyle val="lineMarker"/>
        <c:varyColors val="0"/>
        <c:ser>
          <c:idx val="0"/>
          <c:order val="0"/>
          <c:spPr>
            <a:ln w="38100" cap="rnd">
              <a:noFill/>
              <a:round/>
            </a:ln>
            <a:effectLst/>
          </c:spPr>
          <c:marker>
            <c:symbol val="circle"/>
            <c:size val="5"/>
            <c:spPr>
              <a:solidFill>
                <a:srgbClr val="0000CC"/>
              </a:solidFill>
              <a:ln w="9525">
                <a:noFill/>
              </a:ln>
              <a:effectLst/>
            </c:spPr>
          </c:marker>
          <c:xVal>
            <c:numRef>
              <c:f>'\Users\HP\Desktop\[HDR25_Statistical_Annex_HDI_Table(АвтоматическиВосстановлено).xlsx]Лист1'!$I$4:$I$200</c:f>
              <c:numCache>
                <c:formatCode>General</c:formatCode>
                <c:ptCount val="197"/>
                <c:pt idx="0">
                  <c:v>0.91749333333333349</c:v>
                </c:pt>
                <c:pt idx="1">
                  <c:v>0.91229333333333329</c:v>
                </c:pt>
                <c:pt idx="2">
                  <c:v>0.89098666666666682</c:v>
                </c:pt>
                <c:pt idx="3">
                  <c:v>0.88077333333333319</c:v>
                </c:pt>
                <c:pt idx="4">
                  <c:v>0.87309333333333328</c:v>
                </c:pt>
                <c:pt idx="5">
                  <c:v>0.87077333333333329</c:v>
                </c:pt>
                <c:pt idx="6">
                  <c:v>0.86994666666666676</c:v>
                </c:pt>
                <c:pt idx="7">
                  <c:v>0.86496000000000017</c:v>
                </c:pt>
                <c:pt idx="8">
                  <c:v>0.86442666666666657</c:v>
                </c:pt>
                <c:pt idx="9">
                  <c:v>0.86320000000000008</c:v>
                </c:pt>
                <c:pt idx="10">
                  <c:v>0.86213333333333331</c:v>
                </c:pt>
                <c:pt idx="11">
                  <c:v>0.8540000000000002</c:v>
                </c:pt>
                <c:pt idx="12">
                  <c:v>0.8535466666666669</c:v>
                </c:pt>
                <c:pt idx="13">
                  <c:v>0.85330666666666688</c:v>
                </c:pt>
                <c:pt idx="14">
                  <c:v>0.85232000000000008</c:v>
                </c:pt>
                <c:pt idx="15">
                  <c:v>0.84290666666666691</c:v>
                </c:pt>
                <c:pt idx="16">
                  <c:v>0.83709333333333347</c:v>
                </c:pt>
                <c:pt idx="17">
                  <c:v>0.83546666666666658</c:v>
                </c:pt>
                <c:pt idx="18">
                  <c:v>0.82965333333333358</c:v>
                </c:pt>
                <c:pt idx="19">
                  <c:v>0.82954666666666677</c:v>
                </c:pt>
                <c:pt idx="20">
                  <c:v>0.82847999999999999</c:v>
                </c:pt>
                <c:pt idx="21">
                  <c:v>0.82826666666666671</c:v>
                </c:pt>
                <c:pt idx="22">
                  <c:v>0.82477333333333336</c:v>
                </c:pt>
                <c:pt idx="23">
                  <c:v>0.82288000000000006</c:v>
                </c:pt>
                <c:pt idx="24">
                  <c:v>0.82173333333333332</c:v>
                </c:pt>
                <c:pt idx="25">
                  <c:v>0.82101333333333326</c:v>
                </c:pt>
                <c:pt idx="26">
                  <c:v>0.81749333333333352</c:v>
                </c:pt>
                <c:pt idx="27">
                  <c:v>0.81688000000000027</c:v>
                </c:pt>
                <c:pt idx="28">
                  <c:v>0.8162666666666667</c:v>
                </c:pt>
                <c:pt idx="29">
                  <c:v>0.81485333333333343</c:v>
                </c:pt>
                <c:pt idx="30">
                  <c:v>0.80928</c:v>
                </c:pt>
                <c:pt idx="31">
                  <c:v>0.80807999999999991</c:v>
                </c:pt>
                <c:pt idx="32">
                  <c:v>0.80208000000000013</c:v>
                </c:pt>
                <c:pt idx="33">
                  <c:v>0.80005333333333362</c:v>
                </c:pt>
                <c:pt idx="34">
                  <c:v>0.79957333333333358</c:v>
                </c:pt>
                <c:pt idx="35">
                  <c:v>0.79645333333333346</c:v>
                </c:pt>
                <c:pt idx="36">
                  <c:v>0.79309333333333332</c:v>
                </c:pt>
                <c:pt idx="37">
                  <c:v>0.78664000000000023</c:v>
                </c:pt>
                <c:pt idx="38">
                  <c:v>0.77613333333333345</c:v>
                </c:pt>
                <c:pt idx="39">
                  <c:v>0.76616000000000029</c:v>
                </c:pt>
                <c:pt idx="40">
                  <c:v>0.76090666666666684</c:v>
                </c:pt>
                <c:pt idx="41">
                  <c:v>0.75472000000000017</c:v>
                </c:pt>
                <c:pt idx="42">
                  <c:v>0.75450666666666655</c:v>
                </c:pt>
                <c:pt idx="43">
                  <c:v>0.751</c:v>
                </c:pt>
                <c:pt idx="44">
                  <c:v>0.74677333333333351</c:v>
                </c:pt>
                <c:pt idx="45">
                  <c:v>0.74274666666666689</c:v>
                </c:pt>
                <c:pt idx="46">
                  <c:v>0.73152000000000006</c:v>
                </c:pt>
                <c:pt idx="47">
                  <c:v>0.72887999999999997</c:v>
                </c:pt>
                <c:pt idx="48">
                  <c:v>0.72746666666666671</c:v>
                </c:pt>
                <c:pt idx="49">
                  <c:v>0.72109333333333325</c:v>
                </c:pt>
                <c:pt idx="50">
                  <c:v>0.7156800000000002</c:v>
                </c:pt>
                <c:pt idx="51">
                  <c:v>0.71426666666666661</c:v>
                </c:pt>
                <c:pt idx="52">
                  <c:v>0.71074666666666686</c:v>
                </c:pt>
                <c:pt idx="53">
                  <c:v>0.70799999999999996</c:v>
                </c:pt>
                <c:pt idx="54">
                  <c:v>0.70711999999999986</c:v>
                </c:pt>
                <c:pt idx="55">
                  <c:v>0.70703999999999989</c:v>
                </c:pt>
                <c:pt idx="56">
                  <c:v>0.70506666666666662</c:v>
                </c:pt>
                <c:pt idx="57">
                  <c:v>0.70466666666666655</c:v>
                </c:pt>
                <c:pt idx="58">
                  <c:v>0.70277333333333336</c:v>
                </c:pt>
                <c:pt idx="59">
                  <c:v>0.70128000000000001</c:v>
                </c:pt>
                <c:pt idx="60">
                  <c:v>0.69821333333333346</c:v>
                </c:pt>
                <c:pt idx="61">
                  <c:v>0.69586666666666663</c:v>
                </c:pt>
                <c:pt idx="62">
                  <c:v>0.69586666666666663</c:v>
                </c:pt>
                <c:pt idx="63">
                  <c:v>0.69578666666666666</c:v>
                </c:pt>
                <c:pt idx="64">
                  <c:v>0.68949333333333351</c:v>
                </c:pt>
                <c:pt idx="65">
                  <c:v>0.68765333333333345</c:v>
                </c:pt>
                <c:pt idx="66">
                  <c:v>0.68597333333333343</c:v>
                </c:pt>
                <c:pt idx="67">
                  <c:v>0.67917333333333352</c:v>
                </c:pt>
                <c:pt idx="68">
                  <c:v>0.6761866666666666</c:v>
                </c:pt>
                <c:pt idx="69">
                  <c:v>0.67221333333333333</c:v>
                </c:pt>
                <c:pt idx="70">
                  <c:v>0.66965333333333354</c:v>
                </c:pt>
                <c:pt idx="71">
                  <c:v>0.66562666666666659</c:v>
                </c:pt>
                <c:pt idx="72">
                  <c:v>0.6637333333333334</c:v>
                </c:pt>
                <c:pt idx="73">
                  <c:v>0.6634133333333333</c:v>
                </c:pt>
                <c:pt idx="74">
                  <c:v>0.66024000000000005</c:v>
                </c:pt>
                <c:pt idx="75">
                  <c:v>0.65933333333333355</c:v>
                </c:pt>
                <c:pt idx="76">
                  <c:v>0.65701333333333345</c:v>
                </c:pt>
                <c:pt idx="77">
                  <c:v>0.65461333333333338</c:v>
                </c:pt>
                <c:pt idx="78">
                  <c:v>0.65021333333333364</c:v>
                </c:pt>
                <c:pt idx="79">
                  <c:v>0.64895999999999998</c:v>
                </c:pt>
                <c:pt idx="80">
                  <c:v>0.64072000000000007</c:v>
                </c:pt>
                <c:pt idx="81">
                  <c:v>0.64034666666666684</c:v>
                </c:pt>
                <c:pt idx="82">
                  <c:v>0.63746666666666674</c:v>
                </c:pt>
                <c:pt idx="83">
                  <c:v>0.63384000000000018</c:v>
                </c:pt>
                <c:pt idx="84">
                  <c:v>0.63058666666666685</c:v>
                </c:pt>
                <c:pt idx="85">
                  <c:v>0.63002666666666685</c:v>
                </c:pt>
                <c:pt idx="86">
                  <c:v>0.62325333333333333</c:v>
                </c:pt>
                <c:pt idx="87">
                  <c:v>0.6210133333333332</c:v>
                </c:pt>
                <c:pt idx="88">
                  <c:v>0.62005333333333357</c:v>
                </c:pt>
                <c:pt idx="89">
                  <c:v>0.61856</c:v>
                </c:pt>
                <c:pt idx="90">
                  <c:v>0.61690666666666671</c:v>
                </c:pt>
                <c:pt idx="91">
                  <c:v>0.61677333333333351</c:v>
                </c:pt>
                <c:pt idx="92">
                  <c:v>0.61605333333333345</c:v>
                </c:pt>
                <c:pt idx="93">
                  <c:v>0.60117333333333323</c:v>
                </c:pt>
                <c:pt idx="94">
                  <c:v>0.59786666666666666</c:v>
                </c:pt>
                <c:pt idx="95">
                  <c:v>0.59549333333333343</c:v>
                </c:pt>
                <c:pt idx="96">
                  <c:v>0.59376000000000018</c:v>
                </c:pt>
                <c:pt idx="97">
                  <c:v>0.59173333333333322</c:v>
                </c:pt>
                <c:pt idx="98">
                  <c:v>0.58992</c:v>
                </c:pt>
                <c:pt idx="99">
                  <c:v>0.58499999999999996</c:v>
                </c:pt>
                <c:pt idx="100">
                  <c:v>0.58277333333333337</c:v>
                </c:pt>
                <c:pt idx="101">
                  <c:v>0.57799999999999996</c:v>
                </c:pt>
                <c:pt idx="102">
                  <c:v>0.57586666666666664</c:v>
                </c:pt>
                <c:pt idx="103">
                  <c:v>0.57557333333333338</c:v>
                </c:pt>
                <c:pt idx="104">
                  <c:v>0.57498666666666665</c:v>
                </c:pt>
                <c:pt idx="105">
                  <c:v>0.5705866666666668</c:v>
                </c:pt>
                <c:pt idx="106">
                  <c:v>0.56805333333333352</c:v>
                </c:pt>
                <c:pt idx="107">
                  <c:v>0.56570666666666658</c:v>
                </c:pt>
                <c:pt idx="108">
                  <c:v>0.56234666666666688</c:v>
                </c:pt>
                <c:pt idx="109">
                  <c:v>0.56064000000000003</c:v>
                </c:pt>
                <c:pt idx="110">
                  <c:v>0.55586666666666662</c:v>
                </c:pt>
                <c:pt idx="111">
                  <c:v>0.55520000000000025</c:v>
                </c:pt>
                <c:pt idx="112">
                  <c:v>0.55464000000000013</c:v>
                </c:pt>
                <c:pt idx="113">
                  <c:v>0.55208000000000013</c:v>
                </c:pt>
                <c:pt idx="114">
                  <c:v>0.54640000000000022</c:v>
                </c:pt>
                <c:pt idx="115">
                  <c:v>0.54490666666666665</c:v>
                </c:pt>
                <c:pt idx="116">
                  <c:v>0.54394666666666658</c:v>
                </c:pt>
                <c:pt idx="117">
                  <c:v>0.54338666666666691</c:v>
                </c:pt>
                <c:pt idx="118">
                  <c:v>0.54221333333333332</c:v>
                </c:pt>
                <c:pt idx="119">
                  <c:v>0.53810666666666673</c:v>
                </c:pt>
                <c:pt idx="120">
                  <c:v>0.53805333333333349</c:v>
                </c:pt>
                <c:pt idx="121">
                  <c:v>0.53146666666666686</c:v>
                </c:pt>
                <c:pt idx="122">
                  <c:v>0.53061333333333327</c:v>
                </c:pt>
                <c:pt idx="123">
                  <c:v>0.52922666666666673</c:v>
                </c:pt>
                <c:pt idx="124">
                  <c:v>0.52885333333333351</c:v>
                </c:pt>
                <c:pt idx="125">
                  <c:v>0.51648000000000027</c:v>
                </c:pt>
                <c:pt idx="126">
                  <c:v>0.51274666666666691</c:v>
                </c:pt>
                <c:pt idx="127">
                  <c:v>0.50810666666666671</c:v>
                </c:pt>
                <c:pt idx="128">
                  <c:v>0.50346666666666695</c:v>
                </c:pt>
                <c:pt idx="129">
                  <c:v>0.50061333333333324</c:v>
                </c:pt>
                <c:pt idx="130">
                  <c:v>0.49421333333333339</c:v>
                </c:pt>
                <c:pt idx="131">
                  <c:v>0.49114666666666684</c:v>
                </c:pt>
                <c:pt idx="132">
                  <c:v>0.48104000000000002</c:v>
                </c:pt>
                <c:pt idx="133">
                  <c:v>0.47986666666666677</c:v>
                </c:pt>
                <c:pt idx="134">
                  <c:v>0.47917333333333356</c:v>
                </c:pt>
                <c:pt idx="135">
                  <c:v>0.47634666666666664</c:v>
                </c:pt>
                <c:pt idx="136">
                  <c:v>0.47104000000000001</c:v>
                </c:pt>
                <c:pt idx="137">
                  <c:v>0.46354666666666694</c:v>
                </c:pt>
                <c:pt idx="138">
                  <c:v>0.46197333333333329</c:v>
                </c:pt>
                <c:pt idx="139">
                  <c:v>0.46082666666666683</c:v>
                </c:pt>
                <c:pt idx="140">
                  <c:v>0.45823999999999993</c:v>
                </c:pt>
                <c:pt idx="141">
                  <c:v>0.45432000000000017</c:v>
                </c:pt>
                <c:pt idx="142">
                  <c:v>0.45205333333333331</c:v>
                </c:pt>
                <c:pt idx="143">
                  <c:v>0.43959999999999999</c:v>
                </c:pt>
                <c:pt idx="144">
                  <c:v>0.43703999999999987</c:v>
                </c:pt>
                <c:pt idx="145">
                  <c:v>0.43597333333333343</c:v>
                </c:pt>
                <c:pt idx="146">
                  <c:v>0.42893333333333356</c:v>
                </c:pt>
                <c:pt idx="147">
                  <c:v>0.42807999999999991</c:v>
                </c:pt>
                <c:pt idx="148">
                  <c:v>0.42709333333333349</c:v>
                </c:pt>
                <c:pt idx="149">
                  <c:v>0.42706666666666671</c:v>
                </c:pt>
                <c:pt idx="150">
                  <c:v>0.42394666666666658</c:v>
                </c:pt>
                <c:pt idx="151">
                  <c:v>0.42146666666666682</c:v>
                </c:pt>
                <c:pt idx="152">
                  <c:v>0.41853333333333353</c:v>
                </c:pt>
                <c:pt idx="153">
                  <c:v>0.41799999999999998</c:v>
                </c:pt>
                <c:pt idx="154">
                  <c:v>0.4171999999999999</c:v>
                </c:pt>
                <c:pt idx="155">
                  <c:v>0.41570666666666661</c:v>
                </c:pt>
                <c:pt idx="156">
                  <c:v>0.41272000000000009</c:v>
                </c:pt>
                <c:pt idx="157">
                  <c:v>0.40461333333333338</c:v>
                </c:pt>
                <c:pt idx="158">
                  <c:v>0.40130666666666687</c:v>
                </c:pt>
                <c:pt idx="159">
                  <c:v>0.40082666666666683</c:v>
                </c:pt>
                <c:pt idx="160">
                  <c:v>0.39570666666666665</c:v>
                </c:pt>
                <c:pt idx="161">
                  <c:v>0.39557333333333344</c:v>
                </c:pt>
                <c:pt idx="162">
                  <c:v>0.3929333333333333</c:v>
                </c:pt>
                <c:pt idx="163">
                  <c:v>0.39165333333333324</c:v>
                </c:pt>
                <c:pt idx="164">
                  <c:v>0.3882666666666667</c:v>
                </c:pt>
                <c:pt idx="165">
                  <c:v>0.38592000000000021</c:v>
                </c:pt>
                <c:pt idx="166">
                  <c:v>0.37861333333333352</c:v>
                </c:pt>
                <c:pt idx="167">
                  <c:v>0.36986666666666679</c:v>
                </c:pt>
                <c:pt idx="168">
                  <c:v>0.36362666666666693</c:v>
                </c:pt>
                <c:pt idx="169">
                  <c:v>0.35512000000000021</c:v>
                </c:pt>
                <c:pt idx="170">
                  <c:v>0.34194666666666684</c:v>
                </c:pt>
                <c:pt idx="171">
                  <c:v>0.34093333333333325</c:v>
                </c:pt>
                <c:pt idx="172">
                  <c:v>0.33085333333333344</c:v>
                </c:pt>
                <c:pt idx="173">
                  <c:v>0.33066666666666683</c:v>
                </c:pt>
                <c:pt idx="174">
                  <c:v>0.32936000000000015</c:v>
                </c:pt>
                <c:pt idx="175">
                  <c:v>0.32922666666666678</c:v>
                </c:pt>
                <c:pt idx="176">
                  <c:v>0.32885333333333333</c:v>
                </c:pt>
                <c:pt idx="177">
                  <c:v>0.32829333333333333</c:v>
                </c:pt>
                <c:pt idx="178">
                  <c:v>0.30600000000000005</c:v>
                </c:pt>
                <c:pt idx="179">
                  <c:v>0.30503999999999998</c:v>
                </c:pt>
                <c:pt idx="180">
                  <c:v>0.28967999999999999</c:v>
                </c:pt>
                <c:pt idx="181">
                  <c:v>0.28824000000000011</c:v>
                </c:pt>
                <c:pt idx="182">
                  <c:v>0.28384000000000015</c:v>
                </c:pt>
                <c:pt idx="183">
                  <c:v>0.28253333333333347</c:v>
                </c:pt>
                <c:pt idx="184">
                  <c:v>0.2796266666666668</c:v>
                </c:pt>
                <c:pt idx="185">
                  <c:v>0.26354666666666676</c:v>
                </c:pt>
                <c:pt idx="186">
                  <c:v>0.26112000000000002</c:v>
                </c:pt>
                <c:pt idx="187">
                  <c:v>0.25264000000000009</c:v>
                </c:pt>
                <c:pt idx="188">
                  <c:v>0.25173333333333348</c:v>
                </c:pt>
                <c:pt idx="189">
                  <c:v>0.251</c:v>
                </c:pt>
                <c:pt idx="190">
                  <c:v>0.24370666666666674</c:v>
                </c:pt>
                <c:pt idx="191">
                  <c:v>0.20042666666666681</c:v>
                </c:pt>
                <c:pt idx="192">
                  <c:v>0.16845333333333334</c:v>
                </c:pt>
                <c:pt idx="193">
                  <c:v>0.16288000000000011</c:v>
                </c:pt>
                <c:pt idx="194">
                  <c:v>0.16200000000000009</c:v>
                </c:pt>
                <c:pt idx="195">
                  <c:v>0.10050666666666681</c:v>
                </c:pt>
                <c:pt idx="196">
                  <c:v>8.4320000000000159E-2</c:v>
                </c:pt>
              </c:numCache>
            </c:numRef>
          </c:xVal>
          <c:yVal>
            <c:numRef>
              <c:f>'\Users\HP\Desktop\[HDR25_Statistical_Annex_HDI_Table(АвтоматическиВосстановлено).xlsx]Лист1'!$J$4:$J$200</c:f>
              <c:numCache>
                <c:formatCode>General</c:formatCode>
                <c:ptCount val="197"/>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pt idx="60">
                  <c:v>0</c:v>
                </c:pt>
                <c:pt idx="61">
                  <c:v>0</c:v>
                </c:pt>
                <c:pt idx="62">
                  <c:v>0</c:v>
                </c:pt>
                <c:pt idx="63">
                  <c:v>0</c:v>
                </c:pt>
                <c:pt idx="64">
                  <c:v>0</c:v>
                </c:pt>
                <c:pt idx="65">
                  <c:v>0</c:v>
                </c:pt>
                <c:pt idx="66">
                  <c:v>0</c:v>
                </c:pt>
                <c:pt idx="67">
                  <c:v>0</c:v>
                </c:pt>
                <c:pt idx="68">
                  <c:v>0</c:v>
                </c:pt>
                <c:pt idx="69">
                  <c:v>0</c:v>
                </c:pt>
                <c:pt idx="70">
                  <c:v>0</c:v>
                </c:pt>
                <c:pt idx="71">
                  <c:v>0</c:v>
                </c:pt>
                <c:pt idx="72">
                  <c:v>0</c:v>
                </c:pt>
                <c:pt idx="73">
                  <c:v>0</c:v>
                </c:pt>
                <c:pt idx="74">
                  <c:v>0</c:v>
                </c:pt>
                <c:pt idx="75">
                  <c:v>0</c:v>
                </c:pt>
                <c:pt idx="76">
                  <c:v>0</c:v>
                </c:pt>
                <c:pt idx="77">
                  <c:v>0</c:v>
                </c:pt>
                <c:pt idx="78">
                  <c:v>0</c:v>
                </c:pt>
                <c:pt idx="79">
                  <c:v>0</c:v>
                </c:pt>
                <c:pt idx="80">
                  <c:v>0</c:v>
                </c:pt>
                <c:pt idx="81">
                  <c:v>0</c:v>
                </c:pt>
                <c:pt idx="82">
                  <c:v>0</c:v>
                </c:pt>
                <c:pt idx="83">
                  <c:v>0</c:v>
                </c:pt>
                <c:pt idx="84">
                  <c:v>0</c:v>
                </c:pt>
                <c:pt idx="85">
                  <c:v>0</c:v>
                </c:pt>
                <c:pt idx="86">
                  <c:v>0</c:v>
                </c:pt>
                <c:pt idx="87">
                  <c:v>0</c:v>
                </c:pt>
                <c:pt idx="88">
                  <c:v>0</c:v>
                </c:pt>
                <c:pt idx="89">
                  <c:v>0</c:v>
                </c:pt>
                <c:pt idx="90">
                  <c:v>0</c:v>
                </c:pt>
                <c:pt idx="91">
                  <c:v>0</c:v>
                </c:pt>
                <c:pt idx="92">
                  <c:v>0</c:v>
                </c:pt>
                <c:pt idx="93">
                  <c:v>0</c:v>
                </c:pt>
                <c:pt idx="94">
                  <c:v>0</c:v>
                </c:pt>
                <c:pt idx="95">
                  <c:v>0</c:v>
                </c:pt>
                <c:pt idx="96">
                  <c:v>0</c:v>
                </c:pt>
                <c:pt idx="97">
                  <c:v>0</c:v>
                </c:pt>
                <c:pt idx="98">
                  <c:v>0</c:v>
                </c:pt>
                <c:pt idx="100">
                  <c:v>0</c:v>
                </c:pt>
                <c:pt idx="101">
                  <c:v>0</c:v>
                </c:pt>
                <c:pt idx="102">
                  <c:v>0</c:v>
                </c:pt>
                <c:pt idx="103">
                  <c:v>0</c:v>
                </c:pt>
                <c:pt idx="104">
                  <c:v>0</c:v>
                </c:pt>
                <c:pt idx="105">
                  <c:v>0</c:v>
                </c:pt>
                <c:pt idx="106">
                  <c:v>0</c:v>
                </c:pt>
                <c:pt idx="107">
                  <c:v>0</c:v>
                </c:pt>
                <c:pt idx="108">
                  <c:v>0</c:v>
                </c:pt>
                <c:pt idx="109">
                  <c:v>0</c:v>
                </c:pt>
                <c:pt idx="110">
                  <c:v>0</c:v>
                </c:pt>
                <c:pt idx="111">
                  <c:v>0</c:v>
                </c:pt>
                <c:pt idx="112">
                  <c:v>0</c:v>
                </c:pt>
                <c:pt idx="113">
                  <c:v>0</c:v>
                </c:pt>
                <c:pt idx="114">
                  <c:v>0</c:v>
                </c:pt>
                <c:pt idx="115">
                  <c:v>0</c:v>
                </c:pt>
                <c:pt idx="116">
                  <c:v>0</c:v>
                </c:pt>
                <c:pt idx="117">
                  <c:v>0</c:v>
                </c:pt>
                <c:pt idx="118">
                  <c:v>0</c:v>
                </c:pt>
                <c:pt idx="119">
                  <c:v>0</c:v>
                </c:pt>
                <c:pt idx="120">
                  <c:v>0</c:v>
                </c:pt>
                <c:pt idx="121">
                  <c:v>0</c:v>
                </c:pt>
                <c:pt idx="122">
                  <c:v>0</c:v>
                </c:pt>
                <c:pt idx="123">
                  <c:v>0</c:v>
                </c:pt>
                <c:pt idx="124">
                  <c:v>0</c:v>
                </c:pt>
                <c:pt idx="125">
                  <c:v>0</c:v>
                </c:pt>
                <c:pt idx="126">
                  <c:v>0</c:v>
                </c:pt>
                <c:pt idx="127">
                  <c:v>0</c:v>
                </c:pt>
                <c:pt idx="128">
                  <c:v>0</c:v>
                </c:pt>
                <c:pt idx="129">
                  <c:v>0</c:v>
                </c:pt>
                <c:pt idx="130">
                  <c:v>0</c:v>
                </c:pt>
                <c:pt idx="131">
                  <c:v>0</c:v>
                </c:pt>
                <c:pt idx="132">
                  <c:v>0</c:v>
                </c:pt>
                <c:pt idx="133">
                  <c:v>0</c:v>
                </c:pt>
                <c:pt idx="134">
                  <c:v>0</c:v>
                </c:pt>
                <c:pt idx="135">
                  <c:v>0</c:v>
                </c:pt>
                <c:pt idx="136">
                  <c:v>0</c:v>
                </c:pt>
                <c:pt idx="137">
                  <c:v>0</c:v>
                </c:pt>
                <c:pt idx="138">
                  <c:v>0</c:v>
                </c:pt>
                <c:pt idx="139">
                  <c:v>0</c:v>
                </c:pt>
                <c:pt idx="140">
                  <c:v>0</c:v>
                </c:pt>
                <c:pt idx="141">
                  <c:v>0</c:v>
                </c:pt>
                <c:pt idx="142">
                  <c:v>0</c:v>
                </c:pt>
                <c:pt idx="143">
                  <c:v>0</c:v>
                </c:pt>
                <c:pt idx="144">
                  <c:v>0</c:v>
                </c:pt>
                <c:pt idx="145">
                  <c:v>0</c:v>
                </c:pt>
                <c:pt idx="146">
                  <c:v>0</c:v>
                </c:pt>
                <c:pt idx="147">
                  <c:v>0</c:v>
                </c:pt>
                <c:pt idx="148">
                  <c:v>0</c:v>
                </c:pt>
                <c:pt idx="149">
                  <c:v>0</c:v>
                </c:pt>
                <c:pt idx="150">
                  <c:v>0</c:v>
                </c:pt>
                <c:pt idx="151">
                  <c:v>0</c:v>
                </c:pt>
                <c:pt idx="152">
                  <c:v>0</c:v>
                </c:pt>
                <c:pt idx="155">
                  <c:v>0</c:v>
                </c:pt>
                <c:pt idx="156">
                  <c:v>0</c:v>
                </c:pt>
                <c:pt idx="157">
                  <c:v>0</c:v>
                </c:pt>
                <c:pt idx="158">
                  <c:v>0</c:v>
                </c:pt>
                <c:pt idx="159">
                  <c:v>0</c:v>
                </c:pt>
                <c:pt idx="160">
                  <c:v>0</c:v>
                </c:pt>
                <c:pt idx="161">
                  <c:v>0</c:v>
                </c:pt>
                <c:pt idx="162">
                  <c:v>0</c:v>
                </c:pt>
                <c:pt idx="163">
                  <c:v>0</c:v>
                </c:pt>
                <c:pt idx="164">
                  <c:v>0</c:v>
                </c:pt>
                <c:pt idx="165">
                  <c:v>0</c:v>
                </c:pt>
                <c:pt idx="166">
                  <c:v>0</c:v>
                </c:pt>
                <c:pt idx="167">
                  <c:v>0</c:v>
                </c:pt>
                <c:pt idx="168">
                  <c:v>0</c:v>
                </c:pt>
                <c:pt idx="169">
                  <c:v>0</c:v>
                </c:pt>
                <c:pt idx="170">
                  <c:v>0</c:v>
                </c:pt>
                <c:pt idx="171">
                  <c:v>0</c:v>
                </c:pt>
                <c:pt idx="172">
                  <c:v>0</c:v>
                </c:pt>
                <c:pt idx="173">
                  <c:v>0</c:v>
                </c:pt>
                <c:pt idx="174">
                  <c:v>0</c:v>
                </c:pt>
                <c:pt idx="175">
                  <c:v>0</c:v>
                </c:pt>
                <c:pt idx="176">
                  <c:v>0</c:v>
                </c:pt>
                <c:pt idx="177">
                  <c:v>0</c:v>
                </c:pt>
                <c:pt idx="178">
                  <c:v>0</c:v>
                </c:pt>
                <c:pt idx="179">
                  <c:v>0</c:v>
                </c:pt>
                <c:pt idx="180">
                  <c:v>0</c:v>
                </c:pt>
                <c:pt idx="181">
                  <c:v>0</c:v>
                </c:pt>
                <c:pt idx="182">
                  <c:v>0</c:v>
                </c:pt>
                <c:pt idx="183">
                  <c:v>0</c:v>
                </c:pt>
                <c:pt idx="184">
                  <c:v>0</c:v>
                </c:pt>
                <c:pt idx="185">
                  <c:v>0</c:v>
                </c:pt>
                <c:pt idx="186">
                  <c:v>0</c:v>
                </c:pt>
                <c:pt idx="187">
                  <c:v>0</c:v>
                </c:pt>
                <c:pt idx="188">
                  <c:v>0</c:v>
                </c:pt>
                <c:pt idx="190">
                  <c:v>0</c:v>
                </c:pt>
                <c:pt idx="191">
                  <c:v>0</c:v>
                </c:pt>
                <c:pt idx="192">
                  <c:v>0</c:v>
                </c:pt>
                <c:pt idx="193">
                  <c:v>0</c:v>
                </c:pt>
                <c:pt idx="194">
                  <c:v>0</c:v>
                </c:pt>
                <c:pt idx="195">
                  <c:v>0</c:v>
                </c:pt>
                <c:pt idx="196">
                  <c:v>0</c:v>
                </c:pt>
              </c:numCache>
            </c:numRef>
          </c:yVal>
          <c:smooth val="0"/>
          <c:extLst>
            <c:ext xmlns:c16="http://schemas.microsoft.com/office/drawing/2014/chart" uri="{C3380CC4-5D6E-409C-BE32-E72D297353CC}">
              <c16:uniqueId val="{00000000-3DEE-4C25-AD9B-182AFE81FFC7}"/>
            </c:ext>
          </c:extLst>
        </c:ser>
        <c:ser>
          <c:idx val="1"/>
          <c:order val="1"/>
          <c:spPr>
            <a:ln w="38100" cap="rnd">
              <a:noFill/>
              <a:round/>
            </a:ln>
            <a:effectLst/>
          </c:spPr>
          <c:marker>
            <c:symbol val="circle"/>
            <c:size val="5"/>
            <c:spPr>
              <a:solidFill>
                <a:schemeClr val="accent2"/>
              </a:solidFill>
              <a:ln w="9525">
                <a:solidFill>
                  <a:schemeClr val="accent2"/>
                </a:solidFill>
              </a:ln>
              <a:effectLst/>
            </c:spPr>
          </c:marker>
          <c:dPt>
            <c:idx val="43"/>
            <c:marker>
              <c:symbol val="circle"/>
              <c:size val="10"/>
              <c:spPr>
                <a:solidFill>
                  <a:srgbClr val="CC0000"/>
                </a:solidFill>
                <a:ln w="9525">
                  <a:noFill/>
                </a:ln>
                <a:effectLst/>
              </c:spPr>
            </c:marker>
            <c:bubble3D val="0"/>
            <c:extLst>
              <c:ext xmlns:c16="http://schemas.microsoft.com/office/drawing/2014/chart" uri="{C3380CC4-5D6E-409C-BE32-E72D297353CC}">
                <c16:uniqueId val="{00000001-3DEE-4C25-AD9B-182AFE81FFC7}"/>
              </c:ext>
            </c:extLst>
          </c:dPt>
          <c:dPt>
            <c:idx val="99"/>
            <c:marker>
              <c:symbol val="circle"/>
              <c:size val="10"/>
              <c:spPr>
                <a:solidFill>
                  <a:srgbClr val="CC0000"/>
                </a:solidFill>
                <a:ln w="9525">
                  <a:noFill/>
                </a:ln>
                <a:effectLst/>
              </c:spPr>
            </c:marker>
            <c:bubble3D val="0"/>
            <c:extLst>
              <c:ext xmlns:c16="http://schemas.microsoft.com/office/drawing/2014/chart" uri="{C3380CC4-5D6E-409C-BE32-E72D297353CC}">
                <c16:uniqueId val="{00000002-3DEE-4C25-AD9B-182AFE81FFC7}"/>
              </c:ext>
            </c:extLst>
          </c:dPt>
          <c:dPt>
            <c:idx val="153"/>
            <c:marker>
              <c:symbol val="circle"/>
              <c:size val="10"/>
              <c:spPr>
                <a:solidFill>
                  <a:srgbClr val="CC0000"/>
                </a:solidFill>
                <a:ln w="9525">
                  <a:noFill/>
                </a:ln>
                <a:effectLst/>
              </c:spPr>
            </c:marker>
            <c:bubble3D val="0"/>
            <c:extLst>
              <c:ext xmlns:c16="http://schemas.microsoft.com/office/drawing/2014/chart" uri="{C3380CC4-5D6E-409C-BE32-E72D297353CC}">
                <c16:uniqueId val="{00000003-3DEE-4C25-AD9B-182AFE81FFC7}"/>
              </c:ext>
            </c:extLst>
          </c:dPt>
          <c:dPt>
            <c:idx val="189"/>
            <c:marker>
              <c:symbol val="circle"/>
              <c:size val="10"/>
              <c:spPr>
                <a:solidFill>
                  <a:srgbClr val="CC0000"/>
                </a:solidFill>
                <a:ln w="9525">
                  <a:noFill/>
                </a:ln>
                <a:effectLst/>
              </c:spPr>
            </c:marker>
            <c:bubble3D val="0"/>
            <c:extLst>
              <c:ext xmlns:c16="http://schemas.microsoft.com/office/drawing/2014/chart" uri="{C3380CC4-5D6E-409C-BE32-E72D297353CC}">
                <c16:uniqueId val="{00000004-3DEE-4C25-AD9B-182AFE81FFC7}"/>
              </c:ext>
            </c:extLst>
          </c:dPt>
          <c:xVal>
            <c:numRef>
              <c:f>'\Users\HP\Desktop\[HDR25_Statistical_Annex_HDI_Table(АвтоматическиВосстановлено).xlsx]Лист1'!$I$4:$I$200</c:f>
              <c:numCache>
                <c:formatCode>General</c:formatCode>
                <c:ptCount val="197"/>
                <c:pt idx="0">
                  <c:v>0.91749333333333349</c:v>
                </c:pt>
                <c:pt idx="1">
                  <c:v>0.91229333333333329</c:v>
                </c:pt>
                <c:pt idx="2">
                  <c:v>0.89098666666666682</c:v>
                </c:pt>
                <c:pt idx="3">
                  <c:v>0.88077333333333319</c:v>
                </c:pt>
                <c:pt idx="4">
                  <c:v>0.87309333333333328</c:v>
                </c:pt>
                <c:pt idx="5">
                  <c:v>0.87077333333333329</c:v>
                </c:pt>
                <c:pt idx="6">
                  <c:v>0.86994666666666676</c:v>
                </c:pt>
                <c:pt idx="7">
                  <c:v>0.86496000000000017</c:v>
                </c:pt>
                <c:pt idx="8">
                  <c:v>0.86442666666666657</c:v>
                </c:pt>
                <c:pt idx="9">
                  <c:v>0.86320000000000008</c:v>
                </c:pt>
                <c:pt idx="10">
                  <c:v>0.86213333333333331</c:v>
                </c:pt>
                <c:pt idx="11">
                  <c:v>0.8540000000000002</c:v>
                </c:pt>
                <c:pt idx="12">
                  <c:v>0.8535466666666669</c:v>
                </c:pt>
                <c:pt idx="13">
                  <c:v>0.85330666666666688</c:v>
                </c:pt>
                <c:pt idx="14">
                  <c:v>0.85232000000000008</c:v>
                </c:pt>
                <c:pt idx="15">
                  <c:v>0.84290666666666691</c:v>
                </c:pt>
                <c:pt idx="16">
                  <c:v>0.83709333333333347</c:v>
                </c:pt>
                <c:pt idx="17">
                  <c:v>0.83546666666666658</c:v>
                </c:pt>
                <c:pt idx="18">
                  <c:v>0.82965333333333358</c:v>
                </c:pt>
                <c:pt idx="19">
                  <c:v>0.82954666666666677</c:v>
                </c:pt>
                <c:pt idx="20">
                  <c:v>0.82847999999999999</c:v>
                </c:pt>
                <c:pt idx="21">
                  <c:v>0.82826666666666671</c:v>
                </c:pt>
                <c:pt idx="22">
                  <c:v>0.82477333333333336</c:v>
                </c:pt>
                <c:pt idx="23">
                  <c:v>0.82288000000000006</c:v>
                </c:pt>
                <c:pt idx="24">
                  <c:v>0.82173333333333332</c:v>
                </c:pt>
                <c:pt idx="25">
                  <c:v>0.82101333333333326</c:v>
                </c:pt>
                <c:pt idx="26">
                  <c:v>0.81749333333333352</c:v>
                </c:pt>
                <c:pt idx="27">
                  <c:v>0.81688000000000027</c:v>
                </c:pt>
                <c:pt idx="28">
                  <c:v>0.8162666666666667</c:v>
                </c:pt>
                <c:pt idx="29">
                  <c:v>0.81485333333333343</c:v>
                </c:pt>
                <c:pt idx="30">
                  <c:v>0.80928</c:v>
                </c:pt>
                <c:pt idx="31">
                  <c:v>0.80807999999999991</c:v>
                </c:pt>
                <c:pt idx="32">
                  <c:v>0.80208000000000013</c:v>
                </c:pt>
                <c:pt idx="33">
                  <c:v>0.80005333333333362</c:v>
                </c:pt>
                <c:pt idx="34">
                  <c:v>0.79957333333333358</c:v>
                </c:pt>
                <c:pt idx="35">
                  <c:v>0.79645333333333346</c:v>
                </c:pt>
                <c:pt idx="36">
                  <c:v>0.79309333333333332</c:v>
                </c:pt>
                <c:pt idx="37">
                  <c:v>0.78664000000000023</c:v>
                </c:pt>
                <c:pt idx="38">
                  <c:v>0.77613333333333345</c:v>
                </c:pt>
                <c:pt idx="39">
                  <c:v>0.76616000000000029</c:v>
                </c:pt>
                <c:pt idx="40">
                  <c:v>0.76090666666666684</c:v>
                </c:pt>
                <c:pt idx="41">
                  <c:v>0.75472000000000017</c:v>
                </c:pt>
                <c:pt idx="42">
                  <c:v>0.75450666666666655</c:v>
                </c:pt>
                <c:pt idx="43">
                  <c:v>0.751</c:v>
                </c:pt>
                <c:pt idx="44">
                  <c:v>0.74677333333333351</c:v>
                </c:pt>
                <c:pt idx="45">
                  <c:v>0.74274666666666689</c:v>
                </c:pt>
                <c:pt idx="46">
                  <c:v>0.73152000000000006</c:v>
                </c:pt>
                <c:pt idx="47">
                  <c:v>0.72887999999999997</c:v>
                </c:pt>
                <c:pt idx="48">
                  <c:v>0.72746666666666671</c:v>
                </c:pt>
                <c:pt idx="49">
                  <c:v>0.72109333333333325</c:v>
                </c:pt>
                <c:pt idx="50">
                  <c:v>0.7156800000000002</c:v>
                </c:pt>
                <c:pt idx="51">
                  <c:v>0.71426666666666661</c:v>
                </c:pt>
                <c:pt idx="52">
                  <c:v>0.71074666666666686</c:v>
                </c:pt>
                <c:pt idx="53">
                  <c:v>0.70799999999999996</c:v>
                </c:pt>
                <c:pt idx="54">
                  <c:v>0.70711999999999986</c:v>
                </c:pt>
                <c:pt idx="55">
                  <c:v>0.70703999999999989</c:v>
                </c:pt>
                <c:pt idx="56">
                  <c:v>0.70506666666666662</c:v>
                </c:pt>
                <c:pt idx="57">
                  <c:v>0.70466666666666655</c:v>
                </c:pt>
                <c:pt idx="58">
                  <c:v>0.70277333333333336</c:v>
                </c:pt>
                <c:pt idx="59">
                  <c:v>0.70128000000000001</c:v>
                </c:pt>
                <c:pt idx="60">
                  <c:v>0.69821333333333346</c:v>
                </c:pt>
                <c:pt idx="61">
                  <c:v>0.69586666666666663</c:v>
                </c:pt>
                <c:pt idx="62">
                  <c:v>0.69586666666666663</c:v>
                </c:pt>
                <c:pt idx="63">
                  <c:v>0.69578666666666666</c:v>
                </c:pt>
                <c:pt idx="64">
                  <c:v>0.68949333333333351</c:v>
                </c:pt>
                <c:pt idx="65">
                  <c:v>0.68765333333333345</c:v>
                </c:pt>
                <c:pt idx="66">
                  <c:v>0.68597333333333343</c:v>
                </c:pt>
                <c:pt idx="67">
                  <c:v>0.67917333333333352</c:v>
                </c:pt>
                <c:pt idx="68">
                  <c:v>0.6761866666666666</c:v>
                </c:pt>
                <c:pt idx="69">
                  <c:v>0.67221333333333333</c:v>
                </c:pt>
                <c:pt idx="70">
                  <c:v>0.66965333333333354</c:v>
                </c:pt>
                <c:pt idx="71">
                  <c:v>0.66562666666666659</c:v>
                </c:pt>
                <c:pt idx="72">
                  <c:v>0.6637333333333334</c:v>
                </c:pt>
                <c:pt idx="73">
                  <c:v>0.6634133333333333</c:v>
                </c:pt>
                <c:pt idx="74">
                  <c:v>0.66024000000000005</c:v>
                </c:pt>
                <c:pt idx="75">
                  <c:v>0.65933333333333355</c:v>
                </c:pt>
                <c:pt idx="76">
                  <c:v>0.65701333333333345</c:v>
                </c:pt>
                <c:pt idx="77">
                  <c:v>0.65461333333333338</c:v>
                </c:pt>
                <c:pt idx="78">
                  <c:v>0.65021333333333364</c:v>
                </c:pt>
                <c:pt idx="79">
                  <c:v>0.64895999999999998</c:v>
                </c:pt>
                <c:pt idx="80">
                  <c:v>0.64072000000000007</c:v>
                </c:pt>
                <c:pt idx="81">
                  <c:v>0.64034666666666684</c:v>
                </c:pt>
                <c:pt idx="82">
                  <c:v>0.63746666666666674</c:v>
                </c:pt>
                <c:pt idx="83">
                  <c:v>0.63384000000000018</c:v>
                </c:pt>
                <c:pt idx="84">
                  <c:v>0.63058666666666685</c:v>
                </c:pt>
                <c:pt idx="85">
                  <c:v>0.63002666666666685</c:v>
                </c:pt>
                <c:pt idx="86">
                  <c:v>0.62325333333333333</c:v>
                </c:pt>
                <c:pt idx="87">
                  <c:v>0.6210133333333332</c:v>
                </c:pt>
                <c:pt idx="88">
                  <c:v>0.62005333333333357</c:v>
                </c:pt>
                <c:pt idx="89">
                  <c:v>0.61856</c:v>
                </c:pt>
                <c:pt idx="90">
                  <c:v>0.61690666666666671</c:v>
                </c:pt>
                <c:pt idx="91">
                  <c:v>0.61677333333333351</c:v>
                </c:pt>
                <c:pt idx="92">
                  <c:v>0.61605333333333345</c:v>
                </c:pt>
                <c:pt idx="93">
                  <c:v>0.60117333333333323</c:v>
                </c:pt>
                <c:pt idx="94">
                  <c:v>0.59786666666666666</c:v>
                </c:pt>
                <c:pt idx="95">
                  <c:v>0.59549333333333343</c:v>
                </c:pt>
                <c:pt idx="96">
                  <c:v>0.59376000000000018</c:v>
                </c:pt>
                <c:pt idx="97">
                  <c:v>0.59173333333333322</c:v>
                </c:pt>
                <c:pt idx="98">
                  <c:v>0.58992</c:v>
                </c:pt>
                <c:pt idx="99">
                  <c:v>0.58499999999999996</c:v>
                </c:pt>
                <c:pt idx="100">
                  <c:v>0.58277333333333337</c:v>
                </c:pt>
                <c:pt idx="101">
                  <c:v>0.57799999999999996</c:v>
                </c:pt>
                <c:pt idx="102">
                  <c:v>0.57586666666666664</c:v>
                </c:pt>
                <c:pt idx="103">
                  <c:v>0.57557333333333338</c:v>
                </c:pt>
                <c:pt idx="104">
                  <c:v>0.57498666666666665</c:v>
                </c:pt>
                <c:pt idx="105">
                  <c:v>0.5705866666666668</c:v>
                </c:pt>
                <c:pt idx="106">
                  <c:v>0.56805333333333352</c:v>
                </c:pt>
                <c:pt idx="107">
                  <c:v>0.56570666666666658</c:v>
                </c:pt>
                <c:pt idx="108">
                  <c:v>0.56234666666666688</c:v>
                </c:pt>
                <c:pt idx="109">
                  <c:v>0.56064000000000003</c:v>
                </c:pt>
                <c:pt idx="110">
                  <c:v>0.55586666666666662</c:v>
                </c:pt>
                <c:pt idx="111">
                  <c:v>0.55520000000000025</c:v>
                </c:pt>
                <c:pt idx="112">
                  <c:v>0.55464000000000013</c:v>
                </c:pt>
                <c:pt idx="113">
                  <c:v>0.55208000000000013</c:v>
                </c:pt>
                <c:pt idx="114">
                  <c:v>0.54640000000000022</c:v>
                </c:pt>
                <c:pt idx="115">
                  <c:v>0.54490666666666665</c:v>
                </c:pt>
                <c:pt idx="116">
                  <c:v>0.54394666666666658</c:v>
                </c:pt>
                <c:pt idx="117">
                  <c:v>0.54338666666666691</c:v>
                </c:pt>
                <c:pt idx="118">
                  <c:v>0.54221333333333332</c:v>
                </c:pt>
                <c:pt idx="119">
                  <c:v>0.53810666666666673</c:v>
                </c:pt>
                <c:pt idx="120">
                  <c:v>0.53805333333333349</c:v>
                </c:pt>
                <c:pt idx="121">
                  <c:v>0.53146666666666686</c:v>
                </c:pt>
                <c:pt idx="122">
                  <c:v>0.53061333333333327</c:v>
                </c:pt>
                <c:pt idx="123">
                  <c:v>0.52922666666666673</c:v>
                </c:pt>
                <c:pt idx="124">
                  <c:v>0.52885333333333351</c:v>
                </c:pt>
                <c:pt idx="125">
                  <c:v>0.51648000000000027</c:v>
                </c:pt>
                <c:pt idx="126">
                  <c:v>0.51274666666666691</c:v>
                </c:pt>
                <c:pt idx="127">
                  <c:v>0.50810666666666671</c:v>
                </c:pt>
                <c:pt idx="128">
                  <c:v>0.50346666666666695</c:v>
                </c:pt>
                <c:pt idx="129">
                  <c:v>0.50061333333333324</c:v>
                </c:pt>
                <c:pt idx="130">
                  <c:v>0.49421333333333339</c:v>
                </c:pt>
                <c:pt idx="131">
                  <c:v>0.49114666666666684</c:v>
                </c:pt>
                <c:pt idx="132">
                  <c:v>0.48104000000000002</c:v>
                </c:pt>
                <c:pt idx="133">
                  <c:v>0.47986666666666677</c:v>
                </c:pt>
                <c:pt idx="134">
                  <c:v>0.47917333333333356</c:v>
                </c:pt>
                <c:pt idx="135">
                  <c:v>0.47634666666666664</c:v>
                </c:pt>
                <c:pt idx="136">
                  <c:v>0.47104000000000001</c:v>
                </c:pt>
                <c:pt idx="137">
                  <c:v>0.46354666666666694</c:v>
                </c:pt>
                <c:pt idx="138">
                  <c:v>0.46197333333333329</c:v>
                </c:pt>
                <c:pt idx="139">
                  <c:v>0.46082666666666683</c:v>
                </c:pt>
                <c:pt idx="140">
                  <c:v>0.45823999999999993</c:v>
                </c:pt>
                <c:pt idx="141">
                  <c:v>0.45432000000000017</c:v>
                </c:pt>
                <c:pt idx="142">
                  <c:v>0.45205333333333331</c:v>
                </c:pt>
                <c:pt idx="143">
                  <c:v>0.43959999999999999</c:v>
                </c:pt>
                <c:pt idx="144">
                  <c:v>0.43703999999999987</c:v>
                </c:pt>
                <c:pt idx="145">
                  <c:v>0.43597333333333343</c:v>
                </c:pt>
                <c:pt idx="146">
                  <c:v>0.42893333333333356</c:v>
                </c:pt>
                <c:pt idx="147">
                  <c:v>0.42807999999999991</c:v>
                </c:pt>
                <c:pt idx="148">
                  <c:v>0.42709333333333349</c:v>
                </c:pt>
                <c:pt idx="149">
                  <c:v>0.42706666666666671</c:v>
                </c:pt>
                <c:pt idx="150">
                  <c:v>0.42394666666666658</c:v>
                </c:pt>
                <c:pt idx="151">
                  <c:v>0.42146666666666682</c:v>
                </c:pt>
                <c:pt idx="152">
                  <c:v>0.41853333333333353</c:v>
                </c:pt>
                <c:pt idx="153">
                  <c:v>0.41799999999999998</c:v>
                </c:pt>
                <c:pt idx="154">
                  <c:v>0.4171999999999999</c:v>
                </c:pt>
                <c:pt idx="155">
                  <c:v>0.41570666666666661</c:v>
                </c:pt>
                <c:pt idx="156">
                  <c:v>0.41272000000000009</c:v>
                </c:pt>
                <c:pt idx="157">
                  <c:v>0.40461333333333338</c:v>
                </c:pt>
                <c:pt idx="158">
                  <c:v>0.40130666666666687</c:v>
                </c:pt>
                <c:pt idx="159">
                  <c:v>0.40082666666666683</c:v>
                </c:pt>
                <c:pt idx="160">
                  <c:v>0.39570666666666665</c:v>
                </c:pt>
                <c:pt idx="161">
                  <c:v>0.39557333333333344</c:v>
                </c:pt>
                <c:pt idx="162">
                  <c:v>0.3929333333333333</c:v>
                </c:pt>
                <c:pt idx="163">
                  <c:v>0.39165333333333324</c:v>
                </c:pt>
                <c:pt idx="164">
                  <c:v>0.3882666666666667</c:v>
                </c:pt>
                <c:pt idx="165">
                  <c:v>0.38592000000000021</c:v>
                </c:pt>
                <c:pt idx="166">
                  <c:v>0.37861333333333352</c:v>
                </c:pt>
                <c:pt idx="167">
                  <c:v>0.36986666666666679</c:v>
                </c:pt>
                <c:pt idx="168">
                  <c:v>0.36362666666666693</c:v>
                </c:pt>
                <c:pt idx="169">
                  <c:v>0.35512000000000021</c:v>
                </c:pt>
                <c:pt idx="170">
                  <c:v>0.34194666666666684</c:v>
                </c:pt>
                <c:pt idx="171">
                  <c:v>0.34093333333333325</c:v>
                </c:pt>
                <c:pt idx="172">
                  <c:v>0.33085333333333344</c:v>
                </c:pt>
                <c:pt idx="173">
                  <c:v>0.33066666666666683</c:v>
                </c:pt>
                <c:pt idx="174">
                  <c:v>0.32936000000000015</c:v>
                </c:pt>
                <c:pt idx="175">
                  <c:v>0.32922666666666678</c:v>
                </c:pt>
                <c:pt idx="176">
                  <c:v>0.32885333333333333</c:v>
                </c:pt>
                <c:pt idx="177">
                  <c:v>0.32829333333333333</c:v>
                </c:pt>
                <c:pt idx="178">
                  <c:v>0.30600000000000005</c:v>
                </c:pt>
                <c:pt idx="179">
                  <c:v>0.30503999999999998</c:v>
                </c:pt>
                <c:pt idx="180">
                  <c:v>0.28967999999999999</c:v>
                </c:pt>
                <c:pt idx="181">
                  <c:v>0.28824000000000011</c:v>
                </c:pt>
                <c:pt idx="182">
                  <c:v>0.28384000000000015</c:v>
                </c:pt>
                <c:pt idx="183">
                  <c:v>0.28253333333333347</c:v>
                </c:pt>
                <c:pt idx="184">
                  <c:v>0.2796266666666668</c:v>
                </c:pt>
                <c:pt idx="185">
                  <c:v>0.26354666666666676</c:v>
                </c:pt>
                <c:pt idx="186">
                  <c:v>0.26112000000000002</c:v>
                </c:pt>
                <c:pt idx="187">
                  <c:v>0.25264000000000009</c:v>
                </c:pt>
                <c:pt idx="188">
                  <c:v>0.25173333333333348</c:v>
                </c:pt>
                <c:pt idx="189">
                  <c:v>0.251</c:v>
                </c:pt>
                <c:pt idx="190">
                  <c:v>0.24370666666666674</c:v>
                </c:pt>
                <c:pt idx="191">
                  <c:v>0.20042666666666681</c:v>
                </c:pt>
                <c:pt idx="192">
                  <c:v>0.16845333333333334</c:v>
                </c:pt>
                <c:pt idx="193">
                  <c:v>0.16288000000000011</c:v>
                </c:pt>
                <c:pt idx="194">
                  <c:v>0.16200000000000009</c:v>
                </c:pt>
                <c:pt idx="195">
                  <c:v>0.10050666666666681</c:v>
                </c:pt>
                <c:pt idx="196">
                  <c:v>8.4320000000000159E-2</c:v>
                </c:pt>
              </c:numCache>
            </c:numRef>
          </c:xVal>
          <c:yVal>
            <c:numRef>
              <c:f>'\Users\HP\Desktop\[HDR25_Statistical_Annex_HDI_Table(АвтоматическиВосстановлено).xlsx]Лист1'!$K$4:$K$200</c:f>
              <c:numCache>
                <c:formatCode>General</c:formatCode>
                <c:ptCount val="197"/>
                <c:pt idx="43">
                  <c:v>0</c:v>
                </c:pt>
                <c:pt idx="99">
                  <c:v>0</c:v>
                </c:pt>
                <c:pt idx="153">
                  <c:v>0</c:v>
                </c:pt>
                <c:pt idx="189">
                  <c:v>0</c:v>
                </c:pt>
              </c:numCache>
            </c:numRef>
          </c:yVal>
          <c:smooth val="0"/>
          <c:extLst>
            <c:ext xmlns:c16="http://schemas.microsoft.com/office/drawing/2014/chart" uri="{C3380CC4-5D6E-409C-BE32-E72D297353CC}">
              <c16:uniqueId val="{00000005-3DEE-4C25-AD9B-182AFE81FFC7}"/>
            </c:ext>
          </c:extLst>
        </c:ser>
        <c:dLbls>
          <c:showLegendKey val="0"/>
          <c:showVal val="0"/>
          <c:showCatName val="0"/>
          <c:showSerName val="0"/>
          <c:showPercent val="0"/>
          <c:showBubbleSize val="0"/>
        </c:dLbls>
        <c:axId val="304136208"/>
        <c:axId val="304137776"/>
      </c:scatterChart>
      <c:valAx>
        <c:axId val="304136208"/>
        <c:scaling>
          <c:orientation val="minMax"/>
        </c:scaling>
        <c:delete val="0"/>
        <c:axPos val="b"/>
        <c:numFmt formatCode="#,##0.000" sourceLinked="0"/>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1600" b="0"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en-US"/>
          </a:p>
        </c:txPr>
        <c:crossAx val="304137776"/>
        <c:crosses val="autoZero"/>
        <c:crossBetween val="midCat"/>
      </c:valAx>
      <c:valAx>
        <c:axId val="304137776"/>
        <c:scaling>
          <c:orientation val="minMax"/>
          <c:max val="0.30000000000000004"/>
          <c:min val="0"/>
        </c:scaling>
        <c:delete val="1"/>
        <c:axPos val="l"/>
        <c:numFmt formatCode="General" sourceLinked="1"/>
        <c:majorTickMark val="out"/>
        <c:minorTickMark val="none"/>
        <c:tickLblPos val="nextTo"/>
        <c:crossAx val="304136208"/>
        <c:crosses val="autoZero"/>
        <c:crossBetween val="midCat"/>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userShapes r:id="rId4"/>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4.2083902165257876E-2"/>
          <c:y val="0.30887974524103268"/>
          <c:w val="0.91584788657924054"/>
          <c:h val="0.17423991711332892"/>
        </c:manualLayout>
      </c:layout>
      <c:scatterChart>
        <c:scatterStyle val="lineMarker"/>
        <c:varyColors val="0"/>
        <c:ser>
          <c:idx val="0"/>
          <c:order val="0"/>
          <c:spPr>
            <a:ln w="28575">
              <a:noFill/>
            </a:ln>
          </c:spPr>
          <c:marker>
            <c:symbol val="diamond"/>
            <c:size val="5"/>
            <c:spPr>
              <a:solidFill>
                <a:srgbClr val="C00000"/>
              </a:solidFill>
              <a:ln w="3175">
                <a:solidFill>
                  <a:schemeClr val="tx1"/>
                </a:solidFill>
              </a:ln>
            </c:spPr>
          </c:marker>
          <c:dLbls>
            <c:dLbl>
              <c:idx val="0"/>
              <c:layout>
                <c:manualLayout>
                  <c:x val="-1.9070920633190748E-2"/>
                  <c:y val="0.20045950124329437"/>
                </c:manualLayout>
              </c:layout>
              <c:tx>
                <c:rich>
                  <a:bodyPr/>
                  <a:lstStyle/>
                  <a:p>
                    <a:r>
                      <a:rPr lang="en-US" sz="1600" noProof="0" dirty="0">
                        <a:solidFill>
                          <a:srgbClr val="002060"/>
                        </a:solidFill>
                        <a:latin typeface="Times New Roman" panose="02020603050405020304" pitchFamily="18" charset="0"/>
                        <a:cs typeface="Times New Roman" panose="02020603050405020304" pitchFamily="18" charset="0"/>
                      </a:rPr>
                      <a:t>Sinqapur</a:t>
                    </a:r>
                  </a:p>
                </c:rich>
              </c:tx>
              <c:dLblPos val="r"/>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0-3282-4A9B-B12D-E299A2256431}"/>
                </c:ext>
              </c:extLst>
            </c:dLbl>
            <c:dLbl>
              <c:idx val="1"/>
              <c:layout>
                <c:manualLayout>
                  <c:x val="-1.9446911696591729E-2"/>
                  <c:y val="0.1452355590964049"/>
                </c:manualLayout>
              </c:layout>
              <c:tx>
                <c:rich>
                  <a:bodyPr/>
                  <a:lstStyle/>
                  <a:p>
                    <a:r>
                      <a:rPr lang="en-US" sz="1600" dirty="0">
                        <a:solidFill>
                          <a:srgbClr val="002060"/>
                        </a:solidFill>
                        <a:latin typeface="Times New Roman" panose="02020603050405020304" pitchFamily="18" charset="0"/>
                        <a:cs typeface="Times New Roman" panose="02020603050405020304" pitchFamily="18" charset="0"/>
                      </a:rPr>
                      <a:t>BƏƏ</a:t>
                    </a:r>
                  </a:p>
                </c:rich>
              </c:tx>
              <c:dLblPos val="r"/>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1-3282-4A9B-B12D-E299A2256431}"/>
                </c:ext>
              </c:extLst>
            </c:dLbl>
            <c:dLbl>
              <c:idx val="2"/>
              <c:layout>
                <c:manualLayout>
                  <c:x val="-3.244139897737696E-2"/>
                  <c:y val="0.22573996634243329"/>
                </c:manualLayout>
              </c:layout>
              <c:tx>
                <c:rich>
                  <a:bodyPr/>
                  <a:lstStyle/>
                  <a:p>
                    <a:r>
                      <a:rPr lang="en-US" sz="1600" noProof="0" dirty="0">
                        <a:solidFill>
                          <a:srgbClr val="002060"/>
                        </a:solidFill>
                        <a:latin typeface="Times New Roman" panose="02020603050405020304" pitchFamily="18" charset="0"/>
                        <a:cs typeface="Times New Roman" panose="02020603050405020304" pitchFamily="18" charset="0"/>
                      </a:rPr>
                      <a:t>Gürcüstan</a:t>
                    </a:r>
                  </a:p>
                </c:rich>
              </c:tx>
              <c:dLblPos val="r"/>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2-3282-4A9B-B12D-E299A2256431}"/>
                </c:ext>
              </c:extLst>
            </c:dLbl>
            <c:dLbl>
              <c:idx val="3"/>
              <c:delete val="1"/>
              <c:extLst>
                <c:ext xmlns:c15="http://schemas.microsoft.com/office/drawing/2012/chart" uri="{CE6537A1-D6FC-4f65-9D91-7224C49458BB}"/>
                <c:ext xmlns:c16="http://schemas.microsoft.com/office/drawing/2014/chart" uri="{C3380CC4-5D6E-409C-BE32-E72D297353CC}">
                  <c16:uniqueId val="{00000003-3282-4A9B-B12D-E299A2256431}"/>
                </c:ext>
              </c:extLst>
            </c:dLbl>
            <c:dLbl>
              <c:idx val="5"/>
              <c:layout>
                <c:manualLayout>
                  <c:x val="-5.4327984088494976E-3"/>
                  <c:y val="0.14292884004232631"/>
                </c:manualLayout>
              </c:layout>
              <c:tx>
                <c:rich>
                  <a:bodyPr/>
                  <a:lstStyle/>
                  <a:p>
                    <a:r>
                      <a:rPr lang="en-US" sz="1600" noProof="0" dirty="0">
                        <a:solidFill>
                          <a:srgbClr val="002060"/>
                        </a:solidFill>
                        <a:latin typeface="Times New Roman" panose="02020603050405020304" pitchFamily="18" charset="0"/>
                        <a:cs typeface="Times New Roman" panose="02020603050405020304" pitchFamily="18" charset="0"/>
                      </a:rPr>
                      <a:t>Qətər</a:t>
                    </a:r>
                  </a:p>
                </c:rich>
              </c:tx>
              <c:dLblPos val="r"/>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4-3282-4A9B-B12D-E299A2256431}"/>
                </c:ext>
              </c:extLst>
            </c:dLbl>
            <c:dLbl>
              <c:idx val="7"/>
              <c:layout>
                <c:manualLayout>
                  <c:x val="-1.9159378434097037E-2"/>
                  <c:y val="0.2282695483252816"/>
                </c:manualLayout>
              </c:layout>
              <c:tx>
                <c:rich>
                  <a:bodyPr rot="-5400000" vert="horz"/>
                  <a:lstStyle/>
                  <a:p>
                    <a:pPr>
                      <a:defRPr lang="az-Latn-AZ" sz="1600" noProof="0">
                        <a:latin typeface="Times New Roman" panose="02020603050405020304" pitchFamily="18" charset="0"/>
                        <a:cs typeface="Times New Roman" panose="02020603050405020304" pitchFamily="18" charset="0"/>
                      </a:defRPr>
                    </a:pPr>
                    <a:r>
                      <a:rPr lang="en-US" sz="1600" noProof="0">
                        <a:latin typeface="Times New Roman" panose="02020603050405020304" pitchFamily="18" charset="0"/>
                        <a:cs typeface="Times New Roman" panose="02020603050405020304" pitchFamily="18" charset="0"/>
                      </a:rPr>
                      <a:t>Danimarka</a:t>
                    </a:r>
                  </a:p>
                </c:rich>
              </c:tx>
              <c:spPr/>
              <c:dLblPos val="r"/>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5-3282-4A9B-B12D-E299A2256431}"/>
                </c:ext>
              </c:extLst>
            </c:dLbl>
            <c:dLbl>
              <c:idx val="8"/>
              <c:layout>
                <c:manualLayout>
                  <c:x val="-2.2803857995259327E-2"/>
                  <c:y val="0.20063410645126759"/>
                </c:manualLayout>
              </c:layout>
              <c:tx>
                <c:rich>
                  <a:bodyPr/>
                  <a:lstStyle/>
                  <a:p>
                    <a:r>
                      <a:rPr lang="en-US" sz="1600" noProof="0" dirty="0">
                        <a:solidFill>
                          <a:srgbClr val="002060"/>
                        </a:solidFill>
                        <a:latin typeface="Times New Roman" panose="02020603050405020304" pitchFamily="18" charset="0"/>
                        <a:cs typeface="Times New Roman" panose="02020603050405020304" pitchFamily="18" charset="0"/>
                      </a:rPr>
                      <a:t>İrlandiya</a:t>
                    </a:r>
                  </a:p>
                </c:rich>
              </c:tx>
              <c:dLblPos val="r"/>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6-3282-4A9B-B12D-E299A2256431}"/>
                </c:ext>
              </c:extLst>
            </c:dLbl>
            <c:dLbl>
              <c:idx val="10"/>
              <c:layout>
                <c:manualLayout>
                  <c:x val="-1.9387061911378723E-2"/>
                  <c:y val="0.12028412391178829"/>
                </c:manualLayout>
              </c:layout>
              <c:tx>
                <c:rich>
                  <a:bodyPr/>
                  <a:lstStyle/>
                  <a:p>
                    <a:r>
                      <a:rPr lang="en-US" sz="1200" dirty="0">
                        <a:solidFill>
                          <a:srgbClr val="002060"/>
                        </a:solidFill>
                        <a:latin typeface="Times New Roman" panose="02020603050405020304" pitchFamily="18" charset="0"/>
                        <a:cs typeface="Times New Roman" panose="02020603050405020304" pitchFamily="18" charset="0"/>
                      </a:rPr>
                      <a:t>ABŞ</a:t>
                    </a:r>
                  </a:p>
                </c:rich>
              </c:tx>
              <c:dLblPos val="r"/>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7-3282-4A9B-B12D-E299A2256431}"/>
                </c:ext>
              </c:extLst>
            </c:dLbl>
            <c:dLbl>
              <c:idx val="19"/>
              <c:layout>
                <c:manualLayout>
                  <c:x val="-1.0592140515307559E-2"/>
                  <c:y val="0.18845429642875317"/>
                </c:manualLayout>
              </c:layout>
              <c:tx>
                <c:rich>
                  <a:bodyPr/>
                  <a:lstStyle/>
                  <a:p>
                    <a:r>
                      <a:rPr lang="en-US" sz="1600" noProof="0" dirty="0">
                        <a:solidFill>
                          <a:srgbClr val="002060"/>
                        </a:solidFill>
                        <a:latin typeface="Times New Roman" panose="02020603050405020304" pitchFamily="18" charset="0"/>
                        <a:cs typeface="Times New Roman" panose="02020603050405020304" pitchFamily="18" charset="0"/>
                      </a:rPr>
                      <a:t>Norveç</a:t>
                    </a:r>
                  </a:p>
                </c:rich>
              </c:tx>
              <c:dLblPos val="r"/>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8-3282-4A9B-B12D-E299A2256431}"/>
                </c:ext>
              </c:extLst>
            </c:dLbl>
            <c:dLbl>
              <c:idx val="26"/>
              <c:layout>
                <c:manualLayout>
                  <c:x val="-1.6552688699378859E-3"/>
                  <c:y val="0.25368996081473061"/>
                </c:manualLayout>
              </c:layout>
              <c:tx>
                <c:rich>
                  <a:bodyPr/>
                  <a:lstStyle/>
                  <a:p>
                    <a:r>
                      <a:rPr lang="en-US" sz="1600" noProof="0" dirty="0">
                        <a:solidFill>
                          <a:srgbClr val="002060"/>
                        </a:solidFill>
                        <a:latin typeface="Times New Roman" panose="02020603050405020304" pitchFamily="18" charset="0"/>
                        <a:cs typeface="Times New Roman" panose="02020603050405020304" pitchFamily="18" charset="0"/>
                      </a:rPr>
                      <a:t>Y.Zelandiya</a:t>
                    </a:r>
                  </a:p>
                </c:rich>
              </c:tx>
              <c:dLblPos val="r"/>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9-3282-4A9B-B12D-E299A2256431}"/>
                </c:ext>
              </c:extLst>
            </c:dLbl>
            <c:dLbl>
              <c:idx val="31"/>
              <c:layout>
                <c:manualLayout>
                  <c:x val="-2.6620439746069802E-2"/>
                  <c:y val="0.13490577460661182"/>
                </c:manualLayout>
              </c:layout>
              <c:tx>
                <c:rich>
                  <a:bodyPr/>
                  <a:lstStyle/>
                  <a:p>
                    <a:r>
                      <a:rPr lang="en-US" sz="1600" noProof="0" dirty="0">
                        <a:solidFill>
                          <a:srgbClr val="002060"/>
                        </a:solidFill>
                        <a:latin typeface="Times New Roman" panose="02020603050405020304" pitchFamily="18" charset="0"/>
                        <a:cs typeface="Times New Roman" panose="02020603050405020304" pitchFamily="18" charset="0"/>
                      </a:rPr>
                      <a:t>İsveç</a:t>
                    </a:r>
                  </a:p>
                </c:rich>
              </c:tx>
              <c:dLblPos val="r"/>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A-3282-4A9B-B12D-E299A2256431}"/>
                </c:ext>
              </c:extLst>
            </c:dLbl>
            <c:dLbl>
              <c:idx val="36"/>
              <c:layout>
                <c:manualLayout>
                  <c:x val="-2.9369715463767807E-2"/>
                  <c:y val="0.18908427903842542"/>
                </c:manualLayout>
              </c:layout>
              <c:tx>
                <c:rich>
                  <a:bodyPr/>
                  <a:lstStyle/>
                  <a:p>
                    <a:r>
                      <a:rPr lang="en-US" sz="1600" noProof="0" dirty="0">
                        <a:solidFill>
                          <a:srgbClr val="002060"/>
                        </a:solidFill>
                        <a:latin typeface="Times New Roman" panose="02020603050405020304" pitchFamily="18" charset="0"/>
                        <a:cs typeface="Times New Roman" panose="02020603050405020304" pitchFamily="18" charset="0"/>
                      </a:rPr>
                      <a:t>Avstriya</a:t>
                    </a:r>
                  </a:p>
                </c:rich>
              </c:tx>
              <c:dLblPos val="r"/>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B-3282-4A9B-B12D-E299A2256431}"/>
                </c:ext>
              </c:extLst>
            </c:dLbl>
            <c:dLbl>
              <c:idx val="57"/>
              <c:layout>
                <c:manualLayout>
                  <c:x val="-1.8819533371477355E-3"/>
                  <c:y val="0.17503645651452909"/>
                </c:manualLayout>
              </c:layout>
              <c:tx>
                <c:rich>
                  <a:bodyPr/>
                  <a:lstStyle/>
                  <a:p>
                    <a:r>
                      <a:rPr lang="en-US" sz="1600" noProof="0" dirty="0">
                        <a:solidFill>
                          <a:srgbClr val="002060"/>
                        </a:solidFill>
                        <a:latin typeface="Times New Roman" panose="02020603050405020304" pitchFamily="18" charset="0"/>
                        <a:cs typeface="Times New Roman" panose="02020603050405020304" pitchFamily="18" charset="0"/>
                      </a:rPr>
                      <a:t>Çexiya</a:t>
                    </a:r>
                  </a:p>
                </c:rich>
              </c:tx>
              <c:dLblPos val="r"/>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C-3282-4A9B-B12D-E299A2256431}"/>
                </c:ext>
              </c:extLst>
            </c:dLbl>
            <c:dLbl>
              <c:idx val="59"/>
              <c:layout>
                <c:manualLayout>
                  <c:x val="-2.2966242541481621E-2"/>
                  <c:y val="0.18474634864536191"/>
                </c:manualLayout>
              </c:layout>
              <c:tx>
                <c:rich>
                  <a:bodyPr/>
                  <a:lstStyle/>
                  <a:p>
                    <a:r>
                      <a:rPr lang="en-US" sz="1600" noProof="0" dirty="0">
                        <a:solidFill>
                          <a:srgbClr val="002060"/>
                        </a:solidFill>
                        <a:latin typeface="Times New Roman" panose="02020603050405020304" pitchFamily="18" charset="0"/>
                        <a:cs typeface="Times New Roman" panose="02020603050405020304" pitchFamily="18" charset="0"/>
                      </a:rPr>
                      <a:t>Rusiya</a:t>
                    </a:r>
                  </a:p>
                </c:rich>
              </c:tx>
              <c:dLblPos val="r"/>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D-3282-4A9B-B12D-E299A2256431}"/>
                </c:ext>
              </c:extLst>
            </c:dLbl>
            <c:dLbl>
              <c:idx val="72"/>
              <c:delete val="1"/>
              <c:extLst>
                <c:ext xmlns:c15="http://schemas.microsoft.com/office/drawing/2012/chart" uri="{CE6537A1-D6FC-4f65-9D91-7224C49458BB}"/>
                <c:ext xmlns:c16="http://schemas.microsoft.com/office/drawing/2014/chart" uri="{C3380CC4-5D6E-409C-BE32-E72D297353CC}">
                  <c16:uniqueId val="{0000000E-3282-4A9B-B12D-E299A2256431}"/>
                </c:ext>
              </c:extLst>
            </c:dLbl>
            <c:dLbl>
              <c:idx val="75"/>
              <c:layout>
                <c:manualLayout>
                  <c:x val="-1.0745715609078362E-2"/>
                  <c:y val="0.2177809520634123"/>
                </c:manualLayout>
              </c:layout>
              <c:tx>
                <c:rich>
                  <a:bodyPr/>
                  <a:lstStyle/>
                  <a:p>
                    <a:r>
                      <a:rPr lang="en-US" sz="1600" noProof="0" dirty="0">
                        <a:solidFill>
                          <a:srgbClr val="002060"/>
                        </a:solidFill>
                        <a:latin typeface="Times New Roman" panose="02020603050405020304" pitchFamily="18" charset="0"/>
                        <a:cs typeface="Times New Roman" panose="02020603050405020304" pitchFamily="18" charset="0"/>
                      </a:rPr>
                      <a:t>Slovakiya</a:t>
                    </a:r>
                  </a:p>
                </c:rich>
              </c:tx>
              <c:dLblPos val="r"/>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F-3282-4A9B-B12D-E299A2256431}"/>
                </c:ext>
              </c:extLst>
            </c:dLbl>
            <c:dLbl>
              <c:idx val="78"/>
              <c:layout>
                <c:manualLayout>
                  <c:x val="-1.2833555840122145E-2"/>
                  <c:y val="0.17874528171102574"/>
                </c:manualLayout>
              </c:layout>
              <c:tx>
                <c:rich>
                  <a:bodyPr/>
                  <a:lstStyle/>
                  <a:p>
                    <a:r>
                      <a:rPr lang="en-US" sz="1600" noProof="0" dirty="0">
                        <a:solidFill>
                          <a:srgbClr val="002060"/>
                        </a:solidFill>
                        <a:latin typeface="Times New Roman" panose="02020603050405020304" pitchFamily="18" charset="0"/>
                        <a:cs typeface="Times New Roman" panose="02020603050405020304" pitchFamily="18" charset="0"/>
                      </a:rPr>
                      <a:t>Serbiya</a:t>
                    </a:r>
                  </a:p>
                </c:rich>
              </c:tx>
              <c:dLblPos val="r"/>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10-3282-4A9B-B12D-E299A2256431}"/>
                </c:ext>
              </c:extLst>
            </c:dLbl>
            <c:dLbl>
              <c:idx val="80"/>
              <c:layout>
                <c:manualLayout>
                  <c:x val="-2.0839168460343841E-2"/>
                  <c:y val="0.17694175907289023"/>
                </c:manualLayout>
              </c:layout>
              <c:tx>
                <c:rich>
                  <a:bodyPr/>
                  <a:lstStyle/>
                  <a:p>
                    <a:r>
                      <a:rPr lang="en-US" sz="1600" noProof="0" dirty="0">
                        <a:solidFill>
                          <a:srgbClr val="002060"/>
                        </a:solidFill>
                        <a:latin typeface="Times New Roman" panose="02020603050405020304" pitchFamily="18" charset="0"/>
                        <a:cs typeface="Times New Roman" panose="02020603050405020304" pitchFamily="18" charset="0"/>
                      </a:rPr>
                      <a:t>Türkiyə</a:t>
                    </a:r>
                  </a:p>
                </c:rich>
              </c:tx>
              <c:dLblPos val="r"/>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11-3282-4A9B-B12D-E299A2256431}"/>
                </c:ext>
              </c:extLst>
            </c:dLbl>
            <c:dLbl>
              <c:idx val="83"/>
              <c:delete val="1"/>
              <c:extLst>
                <c:ext xmlns:c15="http://schemas.microsoft.com/office/drawing/2012/chart" uri="{CE6537A1-D6FC-4f65-9D91-7224C49458BB}"/>
                <c:ext xmlns:c16="http://schemas.microsoft.com/office/drawing/2014/chart" uri="{C3380CC4-5D6E-409C-BE32-E72D297353CC}">
                  <c16:uniqueId val="{00000012-3282-4A9B-B12D-E299A2256431}"/>
                </c:ext>
              </c:extLst>
            </c:dLbl>
            <c:dLbl>
              <c:idx val="87"/>
              <c:layout>
                <c:manualLayout>
                  <c:x val="4.4858276798445179E-3"/>
                  <c:y val="0.11470202173527745"/>
                </c:manualLayout>
              </c:layout>
              <c:tx>
                <c:rich>
                  <a:bodyPr/>
                  <a:lstStyle/>
                  <a:p>
                    <a:r>
                      <a:rPr lang="en-US" sz="1600" noProof="0" dirty="0">
                        <a:solidFill>
                          <a:srgbClr val="002060"/>
                        </a:solidFill>
                        <a:latin typeface="Times New Roman" panose="02020603050405020304" pitchFamily="18" charset="0"/>
                        <a:cs typeface="Times New Roman" panose="02020603050405020304" pitchFamily="18" charset="0"/>
                      </a:rPr>
                      <a:t>Çin</a:t>
                    </a:r>
                  </a:p>
                </c:rich>
              </c:tx>
              <c:dLblPos val="r"/>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13-3282-4A9B-B12D-E299A2256431}"/>
                </c:ext>
              </c:extLst>
            </c:dLbl>
            <c:dLbl>
              <c:idx val="88"/>
              <c:layout>
                <c:manualLayout>
                  <c:x val="-2.8426286679562977E-2"/>
                  <c:y val="0.15715477742661754"/>
                </c:manualLayout>
              </c:layout>
              <c:tx>
                <c:rich>
                  <a:bodyPr/>
                  <a:lstStyle/>
                  <a:p>
                    <a:r>
                      <a:rPr lang="en-US" sz="1600" noProof="0" dirty="0">
                        <a:solidFill>
                          <a:srgbClr val="002060"/>
                        </a:solidFill>
                        <a:latin typeface="Times New Roman" panose="02020603050405020304" pitchFamily="18" charset="0"/>
                        <a:cs typeface="Times New Roman" panose="02020603050405020304" pitchFamily="18" charset="0"/>
                      </a:rPr>
                      <a:t>Fransa</a:t>
                    </a:r>
                  </a:p>
                </c:rich>
              </c:tx>
              <c:dLblPos val="r"/>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14-3282-4A9B-B12D-E299A2256431}"/>
                </c:ext>
              </c:extLst>
            </c:dLbl>
            <c:dLbl>
              <c:idx val="92"/>
              <c:layout>
                <c:manualLayout>
                  <c:x val="-1.8814719959313043E-2"/>
                  <c:y val="0.10884748278954183"/>
                </c:manualLayout>
              </c:layout>
              <c:tx>
                <c:rich>
                  <a:bodyPr/>
                  <a:lstStyle/>
                  <a:p>
                    <a:r>
                      <a:rPr lang="en-US" sz="1600" dirty="0">
                        <a:solidFill>
                          <a:srgbClr val="002060"/>
                        </a:solidFill>
                        <a:latin typeface="Times New Roman" panose="02020603050405020304" pitchFamily="18" charset="0"/>
                        <a:cs typeface="Times New Roman" panose="02020603050405020304" pitchFamily="18" charset="0"/>
                      </a:rPr>
                      <a:t>İran</a:t>
                    </a:r>
                  </a:p>
                </c:rich>
              </c:tx>
              <c:dLblPos val="r"/>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15-3282-4A9B-B12D-E299A2256431}"/>
                </c:ext>
              </c:extLst>
            </c:dLbl>
            <c:dLbl>
              <c:idx val="93"/>
              <c:layout>
                <c:manualLayout>
                  <c:x val="-2.1155854653116458E-2"/>
                  <c:y val="0.21962878406337027"/>
                </c:manualLayout>
              </c:layout>
              <c:tx>
                <c:rich>
                  <a:bodyPr/>
                  <a:lstStyle/>
                  <a:p>
                    <a:r>
                      <a:rPr lang="en-US" sz="1600" noProof="0">
                        <a:solidFill>
                          <a:srgbClr val="002060"/>
                        </a:solidFill>
                        <a:latin typeface="Times New Roman" panose="02020603050405020304" pitchFamily="18" charset="0"/>
                        <a:cs typeface="Times New Roman" panose="02020603050405020304" pitchFamily="18" charset="0"/>
                      </a:rPr>
                      <a:t>Venesuela</a:t>
                    </a:r>
                  </a:p>
                </c:rich>
              </c:tx>
              <c:dLblPos val="r"/>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16-3282-4A9B-B12D-E299A2256431}"/>
                </c:ext>
              </c:extLst>
            </c:dLbl>
            <c:dLbl>
              <c:idx val="94"/>
              <c:layout>
                <c:manualLayout>
                  <c:x val="-2.3460570888846507E-2"/>
                  <c:y val="0.21482143765892145"/>
                </c:manualLayout>
              </c:layout>
              <c:tx>
                <c:rich>
                  <a:bodyPr/>
                  <a:lstStyle/>
                  <a:p>
                    <a:r>
                      <a:rPr lang="en-US" sz="1600" dirty="0">
                        <a:solidFill>
                          <a:srgbClr val="002060"/>
                        </a:solidFill>
                        <a:latin typeface="Times New Roman" panose="02020603050405020304" pitchFamily="18" charset="0"/>
                        <a:cs typeface="Times New Roman" panose="02020603050405020304" pitchFamily="18" charset="0"/>
                      </a:rPr>
                      <a:t>Argentina</a:t>
                    </a:r>
                  </a:p>
                </c:rich>
              </c:tx>
              <c:dLblPos val="r"/>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17-3282-4A9B-B12D-E299A2256431}"/>
                </c:ext>
              </c:extLst>
            </c:dLbl>
            <c:spPr>
              <a:noFill/>
              <a:ln>
                <a:noFill/>
              </a:ln>
              <a:effectLst/>
            </c:spPr>
            <c:txPr>
              <a:bodyPr rot="-5400000" vert="horz"/>
              <a:lstStyle/>
              <a:p>
                <a:pPr>
                  <a:defRPr lang="az-Latn-AZ" sz="1600" noProof="0"/>
                </a:pPr>
                <a:endParaRPr lang="en-US"/>
              </a:p>
            </c:txPr>
            <c:dLblPos val="b"/>
            <c:showLegendKey val="0"/>
            <c:showVal val="0"/>
            <c:showCatName val="0"/>
            <c:showSerName val="0"/>
            <c:showPercent val="0"/>
            <c:showBubbleSize val="0"/>
            <c:extLst>
              <c:ext xmlns:c15="http://schemas.microsoft.com/office/drawing/2012/chart" uri="{CE6537A1-D6FC-4f65-9D91-7224C49458BB}">
                <c15:showLeaderLines val="0"/>
              </c:ext>
            </c:extLst>
          </c:dLbls>
          <c:trendline>
            <c:trendlineType val="linear"/>
            <c:dispRSqr val="0"/>
            <c:dispEq val="0"/>
          </c:trendline>
          <c:xVal>
            <c:numRef>
              <c:f>ISSI!$C$3:$C$98</c:f>
              <c:numCache>
                <c:formatCode>0.000</c:formatCode>
                <c:ptCount val="96"/>
                <c:pt idx="0">
                  <c:v>0.11299721491329168</c:v>
                </c:pt>
                <c:pt idx="1">
                  <c:v>0.14541971892557715</c:v>
                </c:pt>
                <c:pt idx="2">
                  <c:v>0.16980955244748747</c:v>
                </c:pt>
                <c:pt idx="3">
                  <c:v>0.17464791494804038</c:v>
                </c:pt>
                <c:pt idx="4">
                  <c:v>0.18263304976181155</c:v>
                </c:pt>
                <c:pt idx="5">
                  <c:v>0.18954437423884235</c:v>
                </c:pt>
                <c:pt idx="6">
                  <c:v>0.19118874881617517</c:v>
                </c:pt>
                <c:pt idx="7">
                  <c:v>0.19555254756249868</c:v>
                </c:pt>
                <c:pt idx="8">
                  <c:v>0.21644325015619614</c:v>
                </c:pt>
                <c:pt idx="9">
                  <c:v>0.21893281326944941</c:v>
                </c:pt>
                <c:pt idx="10">
                  <c:v>0.22627711236232137</c:v>
                </c:pt>
                <c:pt idx="11">
                  <c:v>0.22670800264464808</c:v>
                </c:pt>
                <c:pt idx="12">
                  <c:v>0.22820977867562806</c:v>
                </c:pt>
                <c:pt idx="13">
                  <c:v>0.23145070346368779</c:v>
                </c:pt>
                <c:pt idx="14">
                  <c:v>0.2328244850640353</c:v>
                </c:pt>
                <c:pt idx="15">
                  <c:v>0.23322345134577885</c:v>
                </c:pt>
                <c:pt idx="16">
                  <c:v>0.23431579595978147</c:v>
                </c:pt>
                <c:pt idx="17">
                  <c:v>0.23785415752498368</c:v>
                </c:pt>
                <c:pt idx="18">
                  <c:v>0.23886838611944619</c:v>
                </c:pt>
                <c:pt idx="19">
                  <c:v>0.2402360808374413</c:v>
                </c:pt>
                <c:pt idx="20">
                  <c:v>0.24355051442126927</c:v>
                </c:pt>
                <c:pt idx="21">
                  <c:v>0.24514735887309036</c:v>
                </c:pt>
                <c:pt idx="22">
                  <c:v>0.24548622642342788</c:v>
                </c:pt>
                <c:pt idx="23">
                  <c:v>0.24622911721596152</c:v>
                </c:pt>
                <c:pt idx="24">
                  <c:v>0.24926229986370782</c:v>
                </c:pt>
                <c:pt idx="25">
                  <c:v>0.25284903429539285</c:v>
                </c:pt>
                <c:pt idx="26">
                  <c:v>0.25373176586617729</c:v>
                </c:pt>
                <c:pt idx="27">
                  <c:v>0.25757294649949181</c:v>
                </c:pt>
                <c:pt idx="28">
                  <c:v>0.25913073687844201</c:v>
                </c:pt>
                <c:pt idx="29">
                  <c:v>0.2597491551674071</c:v>
                </c:pt>
                <c:pt idx="30">
                  <c:v>0.2598438255875446</c:v>
                </c:pt>
                <c:pt idx="31">
                  <c:v>0.26400102409036125</c:v>
                </c:pt>
                <c:pt idx="32">
                  <c:v>0.2644936587789703</c:v>
                </c:pt>
                <c:pt idx="33">
                  <c:v>0.26820505975576658</c:v>
                </c:pt>
                <c:pt idx="34">
                  <c:v>0.26829030012722105</c:v>
                </c:pt>
                <c:pt idx="35">
                  <c:v>0.26861276435638176</c:v>
                </c:pt>
                <c:pt idx="36">
                  <c:v>0.27025344500615478</c:v>
                </c:pt>
                <c:pt idx="37">
                  <c:v>0.27089746816484656</c:v>
                </c:pt>
                <c:pt idx="38">
                  <c:v>0.27146357177021385</c:v>
                </c:pt>
                <c:pt idx="39">
                  <c:v>0.27146747750312927</c:v>
                </c:pt>
                <c:pt idx="40">
                  <c:v>0.2723590715832257</c:v>
                </c:pt>
                <c:pt idx="41">
                  <c:v>0.27613967071608342</c:v>
                </c:pt>
                <c:pt idx="42">
                  <c:v>0.27635341369472138</c:v>
                </c:pt>
                <c:pt idx="43">
                  <c:v>0.27752738178442965</c:v>
                </c:pt>
                <c:pt idx="44">
                  <c:v>0.28024401016295053</c:v>
                </c:pt>
                <c:pt idx="45">
                  <c:v>0.28083819694843926</c:v>
                </c:pt>
                <c:pt idx="46">
                  <c:v>0.28144594463989175</c:v>
                </c:pt>
                <c:pt idx="47">
                  <c:v>0.28149543388940934</c:v>
                </c:pt>
                <c:pt idx="48">
                  <c:v>0.28216328933338869</c:v>
                </c:pt>
                <c:pt idx="49">
                  <c:v>0.28456772825787996</c:v>
                </c:pt>
                <c:pt idx="50">
                  <c:v>0.28575457057314479</c:v>
                </c:pt>
                <c:pt idx="51">
                  <c:v>0.286401539422667</c:v>
                </c:pt>
                <c:pt idx="52">
                  <c:v>0.28648057635600438</c:v>
                </c:pt>
                <c:pt idx="53">
                  <c:v>0.28737836614362144</c:v>
                </c:pt>
                <c:pt idx="54">
                  <c:v>0.28743377345983778</c:v>
                </c:pt>
                <c:pt idx="55">
                  <c:v>0.28828716108608377</c:v>
                </c:pt>
                <c:pt idx="56">
                  <c:v>0.29105818942545547</c:v>
                </c:pt>
                <c:pt idx="57">
                  <c:v>0.29573597052497225</c:v>
                </c:pt>
                <c:pt idx="58">
                  <c:v>0.29628957522508809</c:v>
                </c:pt>
                <c:pt idx="59">
                  <c:v>0.29832879271140134</c:v>
                </c:pt>
                <c:pt idx="60">
                  <c:v>0.29911673013313278</c:v>
                </c:pt>
                <c:pt idx="61">
                  <c:v>0.30047364852594216</c:v>
                </c:pt>
                <c:pt idx="62">
                  <c:v>0.30171947928825577</c:v>
                </c:pt>
                <c:pt idx="63">
                  <c:v>0.30490529823531215</c:v>
                </c:pt>
                <c:pt idx="64">
                  <c:v>0.30591046731118909</c:v>
                </c:pt>
                <c:pt idx="65">
                  <c:v>0.30765948813433652</c:v>
                </c:pt>
                <c:pt idx="66">
                  <c:v>0.30768705256485362</c:v>
                </c:pt>
                <c:pt idx="67">
                  <c:v>0.30867112771299759</c:v>
                </c:pt>
                <c:pt idx="68">
                  <c:v>0.31019393186515082</c:v>
                </c:pt>
                <c:pt idx="69">
                  <c:v>0.31187807110748261</c:v>
                </c:pt>
                <c:pt idx="70">
                  <c:v>0.3121569220304109</c:v>
                </c:pt>
                <c:pt idx="71">
                  <c:v>0.31337837153143416</c:v>
                </c:pt>
                <c:pt idx="72">
                  <c:v>0.31668969316385276</c:v>
                </c:pt>
                <c:pt idx="73">
                  <c:v>0.31804300698083998</c:v>
                </c:pt>
                <c:pt idx="74">
                  <c:v>0.31860364670203317</c:v>
                </c:pt>
                <c:pt idx="75">
                  <c:v>0.32326013640258311</c:v>
                </c:pt>
                <c:pt idx="76">
                  <c:v>0.32872370122380246</c:v>
                </c:pt>
                <c:pt idx="77">
                  <c:v>0.32991814141431675</c:v>
                </c:pt>
                <c:pt idx="78">
                  <c:v>0.33322297268004814</c:v>
                </c:pt>
                <c:pt idx="79">
                  <c:v>0.33558751651664454</c:v>
                </c:pt>
                <c:pt idx="80">
                  <c:v>0.34302284358915525</c:v>
                </c:pt>
                <c:pt idx="81">
                  <c:v>0.34372891503519748</c:v>
                </c:pt>
                <c:pt idx="82">
                  <c:v>0.34393912531182103</c:v>
                </c:pt>
                <c:pt idx="83">
                  <c:v>0.3531042486832191</c:v>
                </c:pt>
                <c:pt idx="84">
                  <c:v>0.35415644698029641</c:v>
                </c:pt>
                <c:pt idx="85">
                  <c:v>0.35691913833486499</c:v>
                </c:pt>
                <c:pt idx="86">
                  <c:v>0.35728682925671551</c:v>
                </c:pt>
                <c:pt idx="87">
                  <c:v>0.36687153869646971</c:v>
                </c:pt>
                <c:pt idx="88">
                  <c:v>0.37478130478324534</c:v>
                </c:pt>
                <c:pt idx="89">
                  <c:v>0.3753947661643941</c:v>
                </c:pt>
                <c:pt idx="90">
                  <c:v>0.37997153822870261</c:v>
                </c:pt>
                <c:pt idx="91">
                  <c:v>0.38533520759583134</c:v>
                </c:pt>
                <c:pt idx="92">
                  <c:v>0.3910535105875097</c:v>
                </c:pt>
                <c:pt idx="93">
                  <c:v>0.40023607933337335</c:v>
                </c:pt>
                <c:pt idx="94">
                  <c:v>0.4650205423183883</c:v>
                </c:pt>
                <c:pt idx="95">
                  <c:v>0.28307662088467983</c:v>
                </c:pt>
              </c:numCache>
            </c:numRef>
          </c:xVal>
          <c:yVal>
            <c:numRef>
              <c:f>ISSI!$D$3:$D$98</c:f>
              <c:numCache>
                <c:formatCode>General</c:formatCode>
                <c:ptCount val="96"/>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pt idx="60">
                  <c:v>0</c:v>
                </c:pt>
                <c:pt idx="61">
                  <c:v>0</c:v>
                </c:pt>
                <c:pt idx="62">
                  <c:v>0</c:v>
                </c:pt>
                <c:pt idx="63">
                  <c:v>0</c:v>
                </c:pt>
                <c:pt idx="64">
                  <c:v>0</c:v>
                </c:pt>
                <c:pt idx="65">
                  <c:v>0</c:v>
                </c:pt>
                <c:pt idx="66">
                  <c:v>0</c:v>
                </c:pt>
                <c:pt idx="67">
                  <c:v>0</c:v>
                </c:pt>
                <c:pt idx="69">
                  <c:v>0</c:v>
                </c:pt>
                <c:pt idx="70">
                  <c:v>0</c:v>
                </c:pt>
                <c:pt idx="71">
                  <c:v>0</c:v>
                </c:pt>
                <c:pt idx="72">
                  <c:v>0</c:v>
                </c:pt>
                <c:pt idx="73">
                  <c:v>0</c:v>
                </c:pt>
                <c:pt idx="74">
                  <c:v>0</c:v>
                </c:pt>
                <c:pt idx="75">
                  <c:v>0</c:v>
                </c:pt>
                <c:pt idx="76">
                  <c:v>0</c:v>
                </c:pt>
                <c:pt idx="77">
                  <c:v>0</c:v>
                </c:pt>
                <c:pt idx="78">
                  <c:v>0</c:v>
                </c:pt>
                <c:pt idx="79">
                  <c:v>0</c:v>
                </c:pt>
                <c:pt idx="80">
                  <c:v>0</c:v>
                </c:pt>
                <c:pt idx="81">
                  <c:v>0</c:v>
                </c:pt>
                <c:pt idx="82">
                  <c:v>0</c:v>
                </c:pt>
                <c:pt idx="83">
                  <c:v>0</c:v>
                </c:pt>
                <c:pt idx="84">
                  <c:v>0</c:v>
                </c:pt>
                <c:pt idx="85">
                  <c:v>0</c:v>
                </c:pt>
                <c:pt idx="86">
                  <c:v>0</c:v>
                </c:pt>
                <c:pt idx="87">
                  <c:v>0</c:v>
                </c:pt>
                <c:pt idx="88">
                  <c:v>0</c:v>
                </c:pt>
                <c:pt idx="89">
                  <c:v>0</c:v>
                </c:pt>
                <c:pt idx="90">
                  <c:v>0</c:v>
                </c:pt>
                <c:pt idx="91">
                  <c:v>0</c:v>
                </c:pt>
                <c:pt idx="92">
                  <c:v>0</c:v>
                </c:pt>
                <c:pt idx="93">
                  <c:v>0</c:v>
                </c:pt>
                <c:pt idx="94">
                  <c:v>0</c:v>
                </c:pt>
              </c:numCache>
            </c:numRef>
          </c:yVal>
          <c:smooth val="0"/>
          <c:extLst>
            <c:ext xmlns:c16="http://schemas.microsoft.com/office/drawing/2014/chart" uri="{C3380CC4-5D6E-409C-BE32-E72D297353CC}">
              <c16:uniqueId val="{00000019-3282-4A9B-B12D-E299A2256431}"/>
            </c:ext>
          </c:extLst>
        </c:ser>
        <c:ser>
          <c:idx val="1"/>
          <c:order val="1"/>
          <c:spPr>
            <a:ln w="28575">
              <a:noFill/>
            </a:ln>
          </c:spPr>
          <c:marker>
            <c:spPr>
              <a:solidFill>
                <a:schemeClr val="bg1"/>
              </a:solidFill>
            </c:spPr>
          </c:marker>
          <c:dPt>
            <c:idx val="68"/>
            <c:marker>
              <c:symbol val="diamond"/>
              <c:size val="7"/>
              <c:spPr>
                <a:solidFill>
                  <a:schemeClr val="bg1"/>
                </a:solidFill>
                <a:ln w="3175">
                  <a:solidFill>
                    <a:srgbClr val="C00000"/>
                  </a:solidFill>
                </a:ln>
              </c:spPr>
            </c:marker>
            <c:bubble3D val="0"/>
            <c:extLst>
              <c:ext xmlns:c16="http://schemas.microsoft.com/office/drawing/2014/chart" uri="{C3380CC4-5D6E-409C-BE32-E72D297353CC}">
                <c16:uniqueId val="{0000001A-3282-4A9B-B12D-E299A2256431}"/>
              </c:ext>
            </c:extLst>
          </c:dPt>
          <c:dPt>
            <c:idx val="95"/>
            <c:marker>
              <c:symbol val="square"/>
              <c:size val="6"/>
              <c:spPr>
                <a:solidFill>
                  <a:schemeClr val="bg1"/>
                </a:solidFill>
                <a:ln w="3175">
                  <a:solidFill>
                    <a:srgbClr val="C00000"/>
                  </a:solidFill>
                </a:ln>
              </c:spPr>
            </c:marker>
            <c:bubble3D val="0"/>
            <c:extLst>
              <c:ext xmlns:c16="http://schemas.microsoft.com/office/drawing/2014/chart" uri="{C3380CC4-5D6E-409C-BE32-E72D297353CC}">
                <c16:uniqueId val="{0000001B-3282-4A9B-B12D-E299A2256431}"/>
              </c:ext>
            </c:extLst>
          </c:dPt>
          <c:dLbls>
            <c:dLbl>
              <c:idx val="68"/>
              <c:layout>
                <c:manualLayout>
                  <c:x val="-2.2295906783278387E-2"/>
                  <c:y val="0.25057777652990137"/>
                </c:manualLayout>
              </c:layout>
              <c:tx>
                <c:rich>
                  <a:bodyPr rot="-5400000" vert="horz"/>
                  <a:lstStyle/>
                  <a:p>
                    <a:pPr>
                      <a:defRPr lang="az-Latn-AZ" sz="1600" noProof="0">
                        <a:solidFill>
                          <a:srgbClr val="7A0017"/>
                        </a:solidFill>
                        <a:latin typeface="Times New Roman" panose="02020603050405020304" pitchFamily="18" charset="0"/>
                        <a:cs typeface="Times New Roman" panose="02020603050405020304" pitchFamily="18" charset="0"/>
                      </a:defRPr>
                    </a:pPr>
                    <a:r>
                      <a:rPr lang="en-US" sz="1600" noProof="0">
                        <a:solidFill>
                          <a:srgbClr val="7A0017"/>
                        </a:solidFill>
                        <a:latin typeface="Times New Roman" panose="02020603050405020304" pitchFamily="18" charset="0"/>
                        <a:cs typeface="Times New Roman" panose="02020603050405020304" pitchFamily="18" charset="0"/>
                      </a:rPr>
                      <a:t>Azərbaycan</a:t>
                    </a:r>
                  </a:p>
                </c:rich>
              </c:tx>
              <c:spPr/>
              <c:dLblPos val="r"/>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1A-3282-4A9B-B12D-E299A2256431}"/>
                </c:ext>
              </c:extLst>
            </c:dLbl>
            <c:dLbl>
              <c:idx val="95"/>
              <c:delete val="1"/>
              <c:extLst>
                <c:ext xmlns:c15="http://schemas.microsoft.com/office/drawing/2012/chart" uri="{CE6537A1-D6FC-4f65-9D91-7224C49458BB}">
                  <c15:layout>
                    <c:manualLayout>
                      <c:w val="0.12453287197231834"/>
                      <c:h val="0.11193509950742028"/>
                    </c:manualLayout>
                  </c15:layout>
                </c:ext>
                <c:ext xmlns:c16="http://schemas.microsoft.com/office/drawing/2014/chart" uri="{C3380CC4-5D6E-409C-BE32-E72D297353CC}">
                  <c16:uniqueId val="{0000001B-3282-4A9B-B12D-E299A2256431}"/>
                </c:ext>
              </c:extLst>
            </c:dLbl>
            <c:spPr>
              <a:noFill/>
              <a:ln>
                <a:noFill/>
              </a:ln>
              <a:effectLst/>
            </c:spPr>
            <c:txPr>
              <a:bodyPr/>
              <a:lstStyle/>
              <a:p>
                <a:pPr>
                  <a:defRPr lang="az-Latn-AZ" sz="1600" noProof="0">
                    <a:solidFill>
                      <a:srgbClr val="7A0017"/>
                    </a:solidFill>
                    <a:latin typeface="Times New Roman" panose="02020603050405020304" pitchFamily="18" charset="0"/>
                    <a:cs typeface="Times New Roman" panose="02020603050405020304" pitchFamily="18" charset="0"/>
                  </a:defRPr>
                </a:pPr>
                <a:endParaRPr lang="en-US"/>
              </a:p>
            </c:txPr>
            <c:dLblPos val="t"/>
            <c:showLegendKey val="0"/>
            <c:showVal val="0"/>
            <c:showCatName val="0"/>
            <c:showSerName val="0"/>
            <c:showPercent val="0"/>
            <c:showBubbleSize val="0"/>
            <c:extLst>
              <c:ext xmlns:c15="http://schemas.microsoft.com/office/drawing/2012/chart" uri="{CE6537A1-D6FC-4f65-9D91-7224C49458BB}">
                <c15:showLeaderLines val="0"/>
              </c:ext>
            </c:extLst>
          </c:dLbls>
          <c:xVal>
            <c:numRef>
              <c:f>ISSI!$C$3:$C$98</c:f>
              <c:numCache>
                <c:formatCode>0.000</c:formatCode>
                <c:ptCount val="96"/>
                <c:pt idx="0">
                  <c:v>0.11299721491329168</c:v>
                </c:pt>
                <c:pt idx="1">
                  <c:v>0.14541971892557715</c:v>
                </c:pt>
                <c:pt idx="2">
                  <c:v>0.16980955244748747</c:v>
                </c:pt>
                <c:pt idx="3">
                  <c:v>0.17464791494804038</c:v>
                </c:pt>
                <c:pt idx="4">
                  <c:v>0.18263304976181155</c:v>
                </c:pt>
                <c:pt idx="5">
                  <c:v>0.18954437423884235</c:v>
                </c:pt>
                <c:pt idx="6">
                  <c:v>0.19118874881617517</c:v>
                </c:pt>
                <c:pt idx="7">
                  <c:v>0.19555254756249868</c:v>
                </c:pt>
                <c:pt idx="8">
                  <c:v>0.21644325015619614</c:v>
                </c:pt>
                <c:pt idx="9">
                  <c:v>0.21893281326944941</c:v>
                </c:pt>
                <c:pt idx="10">
                  <c:v>0.22627711236232137</c:v>
                </c:pt>
                <c:pt idx="11">
                  <c:v>0.22670800264464808</c:v>
                </c:pt>
                <c:pt idx="12">
                  <c:v>0.22820977867562806</c:v>
                </c:pt>
                <c:pt idx="13">
                  <c:v>0.23145070346368779</c:v>
                </c:pt>
                <c:pt idx="14">
                  <c:v>0.2328244850640353</c:v>
                </c:pt>
                <c:pt idx="15">
                  <c:v>0.23322345134577885</c:v>
                </c:pt>
                <c:pt idx="16">
                  <c:v>0.23431579595978147</c:v>
                </c:pt>
                <c:pt idx="17">
                  <c:v>0.23785415752498368</c:v>
                </c:pt>
                <c:pt idx="18">
                  <c:v>0.23886838611944619</c:v>
                </c:pt>
                <c:pt idx="19">
                  <c:v>0.2402360808374413</c:v>
                </c:pt>
                <c:pt idx="20">
                  <c:v>0.24355051442126927</c:v>
                </c:pt>
                <c:pt idx="21">
                  <c:v>0.24514735887309036</c:v>
                </c:pt>
                <c:pt idx="22">
                  <c:v>0.24548622642342788</c:v>
                </c:pt>
                <c:pt idx="23">
                  <c:v>0.24622911721596152</c:v>
                </c:pt>
                <c:pt idx="24">
                  <c:v>0.24926229986370782</c:v>
                </c:pt>
                <c:pt idx="25">
                  <c:v>0.25284903429539285</c:v>
                </c:pt>
                <c:pt idx="26">
                  <c:v>0.25373176586617729</c:v>
                </c:pt>
                <c:pt idx="27">
                  <c:v>0.25757294649949181</c:v>
                </c:pt>
                <c:pt idx="28">
                  <c:v>0.25913073687844201</c:v>
                </c:pt>
                <c:pt idx="29">
                  <c:v>0.2597491551674071</c:v>
                </c:pt>
                <c:pt idx="30">
                  <c:v>0.2598438255875446</c:v>
                </c:pt>
                <c:pt idx="31">
                  <c:v>0.26400102409036125</c:v>
                </c:pt>
                <c:pt idx="32">
                  <c:v>0.2644936587789703</c:v>
                </c:pt>
                <c:pt idx="33">
                  <c:v>0.26820505975576658</c:v>
                </c:pt>
                <c:pt idx="34">
                  <c:v>0.26829030012722105</c:v>
                </c:pt>
                <c:pt idx="35">
                  <c:v>0.26861276435638176</c:v>
                </c:pt>
                <c:pt idx="36">
                  <c:v>0.27025344500615478</c:v>
                </c:pt>
                <c:pt idx="37">
                  <c:v>0.27089746816484656</c:v>
                </c:pt>
                <c:pt idx="38">
                  <c:v>0.27146357177021385</c:v>
                </c:pt>
                <c:pt idx="39">
                  <c:v>0.27146747750312927</c:v>
                </c:pt>
                <c:pt idx="40">
                  <c:v>0.2723590715832257</c:v>
                </c:pt>
                <c:pt idx="41">
                  <c:v>0.27613967071608342</c:v>
                </c:pt>
                <c:pt idx="42">
                  <c:v>0.27635341369472138</c:v>
                </c:pt>
                <c:pt idx="43">
                  <c:v>0.27752738178442965</c:v>
                </c:pt>
                <c:pt idx="44">
                  <c:v>0.28024401016295053</c:v>
                </c:pt>
                <c:pt idx="45">
                  <c:v>0.28083819694843926</c:v>
                </c:pt>
                <c:pt idx="46">
                  <c:v>0.28144594463989175</c:v>
                </c:pt>
                <c:pt idx="47">
                  <c:v>0.28149543388940934</c:v>
                </c:pt>
                <c:pt idx="48">
                  <c:v>0.28216328933338869</c:v>
                </c:pt>
                <c:pt idx="49">
                  <c:v>0.28456772825787996</c:v>
                </c:pt>
                <c:pt idx="50">
                  <c:v>0.28575457057314479</c:v>
                </c:pt>
                <c:pt idx="51">
                  <c:v>0.286401539422667</c:v>
                </c:pt>
                <c:pt idx="52">
                  <c:v>0.28648057635600438</c:v>
                </c:pt>
                <c:pt idx="53">
                  <c:v>0.28737836614362144</c:v>
                </c:pt>
                <c:pt idx="54">
                  <c:v>0.28743377345983778</c:v>
                </c:pt>
                <c:pt idx="55">
                  <c:v>0.28828716108608377</c:v>
                </c:pt>
                <c:pt idx="56">
                  <c:v>0.29105818942545547</c:v>
                </c:pt>
                <c:pt idx="57">
                  <c:v>0.29573597052497225</c:v>
                </c:pt>
                <c:pt idx="58">
                  <c:v>0.29628957522508809</c:v>
                </c:pt>
                <c:pt idx="59">
                  <c:v>0.29832879271140134</c:v>
                </c:pt>
                <c:pt idx="60">
                  <c:v>0.29911673013313278</c:v>
                </c:pt>
                <c:pt idx="61">
                  <c:v>0.30047364852594216</c:v>
                </c:pt>
                <c:pt idx="62">
                  <c:v>0.30171947928825577</c:v>
                </c:pt>
                <c:pt idx="63">
                  <c:v>0.30490529823531215</c:v>
                </c:pt>
                <c:pt idx="64">
                  <c:v>0.30591046731118909</c:v>
                </c:pt>
                <c:pt idx="65">
                  <c:v>0.30765948813433652</c:v>
                </c:pt>
                <c:pt idx="66">
                  <c:v>0.30768705256485362</c:v>
                </c:pt>
                <c:pt idx="67">
                  <c:v>0.30867112771299759</c:v>
                </c:pt>
                <c:pt idx="68">
                  <c:v>0.31019393186515082</c:v>
                </c:pt>
                <c:pt idx="69">
                  <c:v>0.31187807110748261</c:v>
                </c:pt>
                <c:pt idx="70">
                  <c:v>0.3121569220304109</c:v>
                </c:pt>
                <c:pt idx="71">
                  <c:v>0.31337837153143416</c:v>
                </c:pt>
                <c:pt idx="72">
                  <c:v>0.31668969316385276</c:v>
                </c:pt>
                <c:pt idx="73">
                  <c:v>0.31804300698083998</c:v>
                </c:pt>
                <c:pt idx="74">
                  <c:v>0.31860364670203317</c:v>
                </c:pt>
                <c:pt idx="75">
                  <c:v>0.32326013640258311</c:v>
                </c:pt>
                <c:pt idx="76">
                  <c:v>0.32872370122380246</c:v>
                </c:pt>
                <c:pt idx="77">
                  <c:v>0.32991814141431675</c:v>
                </c:pt>
                <c:pt idx="78">
                  <c:v>0.33322297268004814</c:v>
                </c:pt>
                <c:pt idx="79">
                  <c:v>0.33558751651664454</c:v>
                </c:pt>
                <c:pt idx="80">
                  <c:v>0.34302284358915525</c:v>
                </c:pt>
                <c:pt idx="81">
                  <c:v>0.34372891503519748</c:v>
                </c:pt>
                <c:pt idx="82">
                  <c:v>0.34393912531182103</c:v>
                </c:pt>
                <c:pt idx="83">
                  <c:v>0.3531042486832191</c:v>
                </c:pt>
                <c:pt idx="84">
                  <c:v>0.35415644698029641</c:v>
                </c:pt>
                <c:pt idx="85">
                  <c:v>0.35691913833486499</c:v>
                </c:pt>
                <c:pt idx="86">
                  <c:v>0.35728682925671551</c:v>
                </c:pt>
                <c:pt idx="87">
                  <c:v>0.36687153869646971</c:v>
                </c:pt>
                <c:pt idx="88">
                  <c:v>0.37478130478324534</c:v>
                </c:pt>
                <c:pt idx="89">
                  <c:v>0.3753947661643941</c:v>
                </c:pt>
                <c:pt idx="90">
                  <c:v>0.37997153822870261</c:v>
                </c:pt>
                <c:pt idx="91">
                  <c:v>0.38533520759583134</c:v>
                </c:pt>
                <c:pt idx="92">
                  <c:v>0.3910535105875097</c:v>
                </c:pt>
                <c:pt idx="93">
                  <c:v>0.40023607933337335</c:v>
                </c:pt>
                <c:pt idx="94">
                  <c:v>0.4650205423183883</c:v>
                </c:pt>
                <c:pt idx="95">
                  <c:v>0.28307662088467983</c:v>
                </c:pt>
              </c:numCache>
            </c:numRef>
          </c:xVal>
          <c:yVal>
            <c:numRef>
              <c:f>ISSI!$E$3:$E$98</c:f>
              <c:numCache>
                <c:formatCode>General</c:formatCode>
                <c:ptCount val="96"/>
                <c:pt idx="68">
                  <c:v>0</c:v>
                </c:pt>
                <c:pt idx="95">
                  <c:v>0</c:v>
                </c:pt>
              </c:numCache>
            </c:numRef>
          </c:yVal>
          <c:smooth val="0"/>
          <c:extLst>
            <c:ext xmlns:c16="http://schemas.microsoft.com/office/drawing/2014/chart" uri="{C3380CC4-5D6E-409C-BE32-E72D297353CC}">
              <c16:uniqueId val="{0000001C-3282-4A9B-B12D-E299A2256431}"/>
            </c:ext>
          </c:extLst>
        </c:ser>
        <c:dLbls>
          <c:showLegendKey val="0"/>
          <c:showVal val="0"/>
          <c:showCatName val="0"/>
          <c:showSerName val="0"/>
          <c:showPercent val="0"/>
          <c:showBubbleSize val="0"/>
        </c:dLbls>
        <c:axId val="304135424"/>
        <c:axId val="304135816"/>
      </c:scatterChart>
      <c:valAx>
        <c:axId val="304135424"/>
        <c:scaling>
          <c:orientation val="maxMin"/>
          <c:max val="0.5"/>
          <c:min val="0.1"/>
        </c:scaling>
        <c:delete val="0"/>
        <c:axPos val="b"/>
        <c:majorGridlines/>
        <c:numFmt formatCode="0.000" sourceLinked="1"/>
        <c:majorTickMark val="out"/>
        <c:minorTickMark val="none"/>
        <c:tickLblPos val="high"/>
        <c:txPr>
          <a:bodyPr/>
          <a:lstStyle/>
          <a:p>
            <a:pPr>
              <a:defRPr sz="1400">
                <a:latin typeface="Times New Roman" panose="02020603050405020304" pitchFamily="18" charset="0"/>
                <a:cs typeface="Times New Roman" panose="02020603050405020304" pitchFamily="18" charset="0"/>
              </a:defRPr>
            </a:pPr>
            <a:endParaRPr lang="en-US"/>
          </a:p>
        </c:txPr>
        <c:crossAx val="304135816"/>
        <c:crosses val="autoZero"/>
        <c:crossBetween val="midCat"/>
      </c:valAx>
      <c:valAx>
        <c:axId val="304135816"/>
        <c:scaling>
          <c:orientation val="minMax"/>
        </c:scaling>
        <c:delete val="1"/>
        <c:axPos val="r"/>
        <c:numFmt formatCode="General" sourceLinked="1"/>
        <c:majorTickMark val="out"/>
        <c:minorTickMark val="none"/>
        <c:tickLblPos val="nextTo"/>
        <c:crossAx val="304135424"/>
        <c:crosses val="autoZero"/>
        <c:crossBetween val="midCat"/>
      </c:valAx>
    </c:plotArea>
    <c:plotVisOnly val="1"/>
    <c:dispBlanksAs val="gap"/>
    <c:showDLblsOverMax val="0"/>
  </c:chart>
  <c:spPr>
    <a:ln>
      <a:noFill/>
    </a:ln>
  </c:spPr>
  <c:txPr>
    <a:bodyPr/>
    <a:lstStyle/>
    <a:p>
      <a:pPr>
        <a:defRPr lang="az-Latn-AZ" sz="800" noProof="0">
          <a:solidFill>
            <a:srgbClr val="002060"/>
          </a:solidFill>
          <a:latin typeface="Arial" pitchFamily="34" charset="0"/>
          <a:cs typeface="Arial" pitchFamily="34" charset="0"/>
        </a:defRPr>
      </a:pPr>
      <a:endParaRPr lang="en-US"/>
    </a:p>
  </c:txPr>
  <c:externalData r:id="rId1">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0.13524</cdr:x>
      <cdr:y>0.64644</cdr:y>
    </cdr:from>
    <cdr:to>
      <cdr:x>0.20089</cdr:x>
      <cdr:y>0.72912</cdr:y>
    </cdr:to>
    <cdr:sp macro="" textlink="">
      <cdr:nvSpPr>
        <cdr:cNvPr id="2" name="Left Brace 1"/>
        <cdr:cNvSpPr/>
      </cdr:nvSpPr>
      <cdr:spPr>
        <a:xfrm xmlns:a="http://schemas.openxmlformats.org/drawingml/2006/main" rot="5400000">
          <a:off x="1669968" y="2635173"/>
          <a:ext cx="360218" cy="722656"/>
        </a:xfrm>
        <a:prstGeom xmlns:a="http://schemas.openxmlformats.org/drawingml/2006/main" prst="leftBrace">
          <a:avLst/>
        </a:prstGeom>
        <a:ln xmlns:a="http://schemas.openxmlformats.org/drawingml/2006/main">
          <a:solidFill>
            <a:srgbClr val="A50021"/>
          </a:solidFill>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txBody>
        <a:bodyPr xmlns:a="http://schemas.openxmlformats.org/drawingml/2006/main" vertOverflow="clip"/>
        <a:lstStyle xmlns:a="http://schemas.openxmlformats.org/drawingml/2006/main"/>
        <a:p xmlns:a="http://schemas.openxmlformats.org/drawingml/2006/main">
          <a:endParaRPr lang="ru-RU"/>
        </a:p>
      </cdr:txBody>
    </cdr:sp>
  </cdr:relSizeAnchor>
  <cdr:relSizeAnchor xmlns:cdr="http://schemas.openxmlformats.org/drawingml/2006/chartDrawing">
    <cdr:from>
      <cdr:x>0.29483</cdr:x>
      <cdr:y>0.64432</cdr:y>
    </cdr:from>
    <cdr:to>
      <cdr:x>0.38749</cdr:x>
      <cdr:y>0.727</cdr:y>
    </cdr:to>
    <cdr:sp macro="" textlink="">
      <cdr:nvSpPr>
        <cdr:cNvPr id="3" name="Left Brace 2"/>
        <cdr:cNvSpPr/>
      </cdr:nvSpPr>
      <cdr:spPr>
        <a:xfrm xmlns:a="http://schemas.openxmlformats.org/drawingml/2006/main" rot="5400000">
          <a:off x="3575360" y="2477295"/>
          <a:ext cx="360218" cy="1019937"/>
        </a:xfrm>
        <a:prstGeom xmlns:a="http://schemas.openxmlformats.org/drawingml/2006/main" prst="leftBrace">
          <a:avLst/>
        </a:prstGeom>
        <a:ln xmlns:a="http://schemas.openxmlformats.org/drawingml/2006/main">
          <a:solidFill>
            <a:srgbClr val="A50021"/>
          </a:solidFill>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txBody>
        <a:bodyPr xmlns:a="http://schemas.openxmlformats.org/drawingml/2006/main"/>
        <a:lstStyle xmlns:a="http://schemas.openxmlformats.org/drawingml/2006/main">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xmlns:a="http://schemas.openxmlformats.org/drawingml/2006/main">
          <a:endParaRPr lang="ru-RU"/>
        </a:p>
      </cdr:txBody>
    </cdr:sp>
  </cdr:relSizeAnchor>
  <cdr:relSizeAnchor xmlns:cdr="http://schemas.openxmlformats.org/drawingml/2006/chartDrawing">
    <cdr:from>
      <cdr:x>0.48152</cdr:x>
      <cdr:y>0.64856</cdr:y>
    </cdr:from>
    <cdr:to>
      <cdr:x>0.57376</cdr:x>
      <cdr:y>0.73124</cdr:y>
    </cdr:to>
    <cdr:sp macro="" textlink="">
      <cdr:nvSpPr>
        <cdr:cNvPr id="6" name="Left Brace 5"/>
        <cdr:cNvSpPr/>
      </cdr:nvSpPr>
      <cdr:spPr>
        <a:xfrm xmlns:a="http://schemas.openxmlformats.org/drawingml/2006/main" rot="5400000">
          <a:off x="5628120" y="2498055"/>
          <a:ext cx="360218" cy="1015363"/>
        </a:xfrm>
        <a:prstGeom xmlns:a="http://schemas.openxmlformats.org/drawingml/2006/main" prst="leftBrace">
          <a:avLst>
            <a:gd name="adj1" fmla="val 8332"/>
            <a:gd name="adj2" fmla="val 50000"/>
          </a:avLst>
        </a:prstGeom>
        <a:ln xmlns:a="http://schemas.openxmlformats.org/drawingml/2006/main">
          <a:solidFill>
            <a:srgbClr val="A50021"/>
          </a:solidFill>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txBody>
        <a:bodyPr xmlns:a="http://schemas.openxmlformats.org/drawingml/2006/main"/>
        <a:lstStyle xmlns:a="http://schemas.openxmlformats.org/drawingml/2006/main">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xmlns:a="http://schemas.openxmlformats.org/drawingml/2006/main">
          <a:endParaRPr lang="ru-RU"/>
        </a:p>
      </cdr:txBody>
    </cdr:sp>
  </cdr:relSizeAnchor>
  <cdr:relSizeAnchor xmlns:cdr="http://schemas.openxmlformats.org/drawingml/2006/chartDrawing">
    <cdr:from>
      <cdr:x>0.66737</cdr:x>
      <cdr:y>0.64432</cdr:y>
    </cdr:from>
    <cdr:to>
      <cdr:x>0.75919</cdr:x>
      <cdr:y>0.727</cdr:y>
    </cdr:to>
    <cdr:sp macro="" textlink="">
      <cdr:nvSpPr>
        <cdr:cNvPr id="7" name="Left Brace 6"/>
        <cdr:cNvSpPr/>
      </cdr:nvSpPr>
      <cdr:spPr>
        <a:xfrm xmlns:a="http://schemas.openxmlformats.org/drawingml/2006/main" rot="5400000">
          <a:off x="7671642" y="2481868"/>
          <a:ext cx="360218" cy="1010792"/>
        </a:xfrm>
        <a:prstGeom xmlns:a="http://schemas.openxmlformats.org/drawingml/2006/main" prst="leftBrace">
          <a:avLst/>
        </a:prstGeom>
        <a:ln xmlns:a="http://schemas.openxmlformats.org/drawingml/2006/main">
          <a:solidFill>
            <a:srgbClr val="A50021"/>
          </a:solidFill>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txBody>
        <a:bodyPr xmlns:a="http://schemas.openxmlformats.org/drawingml/2006/main"/>
        <a:lstStyle xmlns:a="http://schemas.openxmlformats.org/drawingml/2006/main">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xmlns:a="http://schemas.openxmlformats.org/drawingml/2006/main">
          <a:endParaRPr lang="ru-RU"/>
        </a:p>
      </cdr:txBody>
    </cdr:sp>
  </cdr:relSizeAnchor>
  <cdr:relSizeAnchor xmlns:cdr="http://schemas.openxmlformats.org/drawingml/2006/chartDrawing">
    <cdr:from>
      <cdr:x>0.8562</cdr:x>
      <cdr:y>0.64432</cdr:y>
    </cdr:from>
    <cdr:to>
      <cdr:x>0.91569</cdr:x>
      <cdr:y>0.727</cdr:y>
    </cdr:to>
    <cdr:sp macro="" textlink="">
      <cdr:nvSpPr>
        <cdr:cNvPr id="8" name="Left Brace 7"/>
        <cdr:cNvSpPr/>
      </cdr:nvSpPr>
      <cdr:spPr>
        <a:xfrm xmlns:a="http://schemas.openxmlformats.org/drawingml/2006/main" rot="5400000">
          <a:off x="9572341" y="2659814"/>
          <a:ext cx="360218" cy="654900"/>
        </a:xfrm>
        <a:prstGeom xmlns:a="http://schemas.openxmlformats.org/drawingml/2006/main" prst="leftBrace">
          <a:avLst/>
        </a:prstGeom>
        <a:ln xmlns:a="http://schemas.openxmlformats.org/drawingml/2006/main">
          <a:solidFill>
            <a:srgbClr val="A50021"/>
          </a:solidFill>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txBody>
        <a:bodyPr xmlns:a="http://schemas.openxmlformats.org/drawingml/2006/main"/>
        <a:lstStyle xmlns:a="http://schemas.openxmlformats.org/drawingml/2006/main">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xmlns:a="http://schemas.openxmlformats.org/drawingml/2006/main">
          <a:endParaRPr lang="ru-RU"/>
        </a:p>
      </cdr:txBody>
    </cdr:sp>
  </cdr:relSizeAnchor>
  <cdr:relSizeAnchor xmlns:cdr="http://schemas.openxmlformats.org/drawingml/2006/chartDrawing">
    <cdr:from>
      <cdr:x>0.1328</cdr:x>
      <cdr:y>0.568</cdr:y>
    </cdr:from>
    <cdr:to>
      <cdr:x>0.21568</cdr:x>
      <cdr:y>0.65068</cdr:y>
    </cdr:to>
    <cdr:sp macro="" textlink="">
      <cdr:nvSpPr>
        <cdr:cNvPr id="9" name="TextBox 8"/>
        <cdr:cNvSpPr txBox="1"/>
      </cdr:nvSpPr>
      <cdr:spPr>
        <a:xfrm xmlns:a="http://schemas.openxmlformats.org/drawingml/2006/main">
          <a:off x="1461853" y="2474644"/>
          <a:ext cx="912350" cy="360219"/>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az-Latn-AZ" sz="1600" dirty="0">
              <a:solidFill>
                <a:srgbClr val="7A0017"/>
              </a:solidFill>
              <a:latin typeface="Times New Roman" panose="02020603050405020304" pitchFamily="18" charset="0"/>
              <a:cs typeface="Times New Roman" panose="02020603050405020304" pitchFamily="18" charset="0"/>
            </a:rPr>
            <a:t>Çox aşağı</a:t>
          </a:r>
          <a:endParaRPr lang="ru-RU" sz="1600" dirty="0">
            <a:solidFill>
              <a:srgbClr val="7A0017"/>
            </a:solidFill>
            <a:latin typeface="Times New Roman" panose="02020603050405020304" pitchFamily="18" charset="0"/>
            <a:cs typeface="Times New Roman" panose="02020603050405020304" pitchFamily="18" charset="0"/>
          </a:endParaRPr>
        </a:p>
      </cdr:txBody>
    </cdr:sp>
  </cdr:relSizeAnchor>
  <cdr:relSizeAnchor xmlns:cdr="http://schemas.openxmlformats.org/drawingml/2006/chartDrawing">
    <cdr:from>
      <cdr:x>0.31403</cdr:x>
      <cdr:y>0.57473</cdr:y>
    </cdr:from>
    <cdr:to>
      <cdr:x>0.37435</cdr:x>
      <cdr:y>0.65741</cdr:y>
    </cdr:to>
    <cdr:sp macro="" textlink="">
      <cdr:nvSpPr>
        <cdr:cNvPr id="10" name="TextBox 1"/>
        <cdr:cNvSpPr txBox="1"/>
      </cdr:nvSpPr>
      <cdr:spPr>
        <a:xfrm xmlns:a="http://schemas.openxmlformats.org/drawingml/2006/main">
          <a:off x="3456786" y="2503965"/>
          <a:ext cx="664001" cy="360218"/>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l"/>
          <a:r>
            <a:rPr lang="az-Latn-AZ" sz="1600" dirty="0">
              <a:solidFill>
                <a:srgbClr val="7A0017"/>
              </a:solidFill>
              <a:latin typeface="Times New Roman" panose="02020603050405020304" pitchFamily="18" charset="0"/>
              <a:cs typeface="Times New Roman" panose="02020603050405020304" pitchFamily="18" charset="0"/>
            </a:rPr>
            <a:t>Aşağı</a:t>
          </a:r>
          <a:endParaRPr lang="ru-RU" sz="1600" dirty="0">
            <a:solidFill>
              <a:srgbClr val="7A0017"/>
            </a:solidFill>
            <a:latin typeface="Times New Roman" panose="02020603050405020304" pitchFamily="18" charset="0"/>
            <a:cs typeface="Times New Roman" panose="02020603050405020304" pitchFamily="18" charset="0"/>
          </a:endParaRPr>
        </a:p>
      </cdr:txBody>
    </cdr:sp>
  </cdr:relSizeAnchor>
  <cdr:relSizeAnchor xmlns:cdr="http://schemas.openxmlformats.org/drawingml/2006/chartDrawing">
    <cdr:from>
      <cdr:x>0.48945</cdr:x>
      <cdr:y>0.57473</cdr:y>
    </cdr:from>
    <cdr:to>
      <cdr:x>0.56197</cdr:x>
      <cdr:y>0.65741</cdr:y>
    </cdr:to>
    <cdr:sp macro="" textlink="">
      <cdr:nvSpPr>
        <cdr:cNvPr id="11" name="TextBox 1"/>
        <cdr:cNvSpPr txBox="1"/>
      </cdr:nvSpPr>
      <cdr:spPr>
        <a:xfrm xmlns:a="http://schemas.openxmlformats.org/drawingml/2006/main">
          <a:off x="5387878" y="2503965"/>
          <a:ext cx="798285" cy="360218"/>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r>
            <a:rPr lang="az-Latn-AZ" sz="1600" dirty="0">
              <a:solidFill>
                <a:srgbClr val="7A0017"/>
              </a:solidFill>
              <a:latin typeface="Times New Roman" panose="02020603050405020304" pitchFamily="18" charset="0"/>
              <a:cs typeface="Times New Roman" panose="02020603050405020304" pitchFamily="18" charset="0"/>
            </a:rPr>
            <a:t>Orta</a:t>
          </a:r>
          <a:endParaRPr lang="ru-RU" sz="1600" dirty="0">
            <a:solidFill>
              <a:srgbClr val="7A0017"/>
            </a:solidFill>
            <a:latin typeface="Times New Roman" panose="02020603050405020304" pitchFamily="18" charset="0"/>
            <a:cs typeface="Times New Roman" panose="02020603050405020304" pitchFamily="18" charset="0"/>
          </a:endParaRPr>
        </a:p>
      </cdr:txBody>
    </cdr:sp>
  </cdr:relSizeAnchor>
  <cdr:relSizeAnchor xmlns:cdr="http://schemas.openxmlformats.org/drawingml/2006/chartDrawing">
    <cdr:from>
      <cdr:x>0.67637</cdr:x>
      <cdr:y>0.57473</cdr:y>
    </cdr:from>
    <cdr:to>
      <cdr:x>0.75266</cdr:x>
      <cdr:y>0.65741</cdr:y>
    </cdr:to>
    <cdr:sp macro="" textlink="">
      <cdr:nvSpPr>
        <cdr:cNvPr id="12" name="TextBox 1"/>
        <cdr:cNvSpPr txBox="1"/>
      </cdr:nvSpPr>
      <cdr:spPr>
        <a:xfrm xmlns:a="http://schemas.openxmlformats.org/drawingml/2006/main">
          <a:off x="7445469" y="2503969"/>
          <a:ext cx="839823" cy="360218"/>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r>
            <a:rPr lang="az-Latn-AZ" sz="1600" dirty="0">
              <a:solidFill>
                <a:srgbClr val="7A0017"/>
              </a:solidFill>
              <a:latin typeface="Times New Roman" panose="02020603050405020304" pitchFamily="18" charset="0"/>
              <a:cs typeface="Times New Roman" panose="02020603050405020304" pitchFamily="18" charset="0"/>
            </a:rPr>
            <a:t>Yüksək</a:t>
          </a:r>
          <a:endParaRPr lang="ru-RU" sz="1600" dirty="0">
            <a:solidFill>
              <a:srgbClr val="7A0017"/>
            </a:solidFill>
            <a:latin typeface="Times New Roman" panose="02020603050405020304" pitchFamily="18" charset="0"/>
            <a:cs typeface="Times New Roman" panose="02020603050405020304" pitchFamily="18" charset="0"/>
          </a:endParaRPr>
        </a:p>
      </cdr:txBody>
    </cdr:sp>
  </cdr:relSizeAnchor>
  <cdr:relSizeAnchor xmlns:cdr="http://schemas.openxmlformats.org/drawingml/2006/chartDrawing">
    <cdr:from>
      <cdr:x>0.82093</cdr:x>
      <cdr:y>0.57473</cdr:y>
    </cdr:from>
    <cdr:to>
      <cdr:x>0.93789</cdr:x>
      <cdr:y>0.65741</cdr:y>
    </cdr:to>
    <cdr:sp macro="" textlink="">
      <cdr:nvSpPr>
        <cdr:cNvPr id="13" name="TextBox 1"/>
        <cdr:cNvSpPr txBox="1"/>
      </cdr:nvSpPr>
      <cdr:spPr>
        <a:xfrm xmlns:a="http://schemas.openxmlformats.org/drawingml/2006/main">
          <a:off x="9036830" y="2503965"/>
          <a:ext cx="1287423" cy="360218"/>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r>
            <a:rPr lang="az-Latn-AZ" sz="1600" dirty="0">
              <a:solidFill>
                <a:srgbClr val="7A0017"/>
              </a:solidFill>
              <a:latin typeface="Times New Roman" panose="02020603050405020304" pitchFamily="18" charset="0"/>
              <a:cs typeface="Times New Roman" panose="02020603050405020304" pitchFamily="18" charset="0"/>
            </a:rPr>
            <a:t>Çox yüksək</a:t>
          </a:r>
          <a:endParaRPr lang="ru-RU" sz="1600" dirty="0">
            <a:solidFill>
              <a:srgbClr val="7A0017"/>
            </a:solidFill>
            <a:latin typeface="Times New Roman" panose="02020603050405020304" pitchFamily="18" charset="0"/>
            <a:cs typeface="Times New Roman" panose="02020603050405020304" pitchFamily="18" charset="0"/>
          </a:endParaRPr>
        </a:p>
      </cdr:txBody>
    </cdr:sp>
  </cdr:relSizeAnchor>
  <cdr:relSizeAnchor xmlns:cdr="http://schemas.openxmlformats.org/drawingml/2006/chartDrawing">
    <cdr:from>
      <cdr:x>0.2013</cdr:x>
      <cdr:y>0.06874</cdr:y>
    </cdr:from>
    <cdr:to>
      <cdr:x>0.2928</cdr:x>
      <cdr:y>0.15142</cdr:y>
    </cdr:to>
    <cdr:sp macro="" textlink="">
      <cdr:nvSpPr>
        <cdr:cNvPr id="14" name="Left Brace 13"/>
        <cdr:cNvSpPr/>
      </cdr:nvSpPr>
      <cdr:spPr>
        <a:xfrm xmlns:a="http://schemas.openxmlformats.org/drawingml/2006/main" rot="16200000">
          <a:off x="2600583" y="-35338"/>
          <a:ext cx="360218" cy="1029855"/>
        </a:xfrm>
        <a:prstGeom xmlns:a="http://schemas.openxmlformats.org/drawingml/2006/main" prst="leftBrace">
          <a:avLst/>
        </a:prstGeom>
        <a:ln xmlns:a="http://schemas.openxmlformats.org/drawingml/2006/main">
          <a:solidFill>
            <a:srgbClr val="A50021"/>
          </a:solidFill>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txBody>
        <a:bodyPr xmlns:a="http://schemas.openxmlformats.org/drawingml/2006/main"/>
        <a:lstStyle xmlns:a="http://schemas.openxmlformats.org/drawingml/2006/main">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xmlns:a="http://schemas.openxmlformats.org/drawingml/2006/main">
          <a:endParaRPr lang="ru-RU"/>
        </a:p>
      </cdr:txBody>
    </cdr:sp>
  </cdr:relSizeAnchor>
  <cdr:relSizeAnchor xmlns:cdr="http://schemas.openxmlformats.org/drawingml/2006/chartDrawing">
    <cdr:from>
      <cdr:x>0.15417</cdr:x>
      <cdr:y>0.14147</cdr:y>
    </cdr:from>
    <cdr:to>
      <cdr:x>0.33198</cdr:x>
      <cdr:y>0.28245</cdr:y>
    </cdr:to>
    <cdr:sp macro="" textlink="">
      <cdr:nvSpPr>
        <cdr:cNvPr id="15" name="TextBox 1"/>
        <cdr:cNvSpPr txBox="1"/>
      </cdr:nvSpPr>
      <cdr:spPr>
        <a:xfrm xmlns:a="http://schemas.openxmlformats.org/drawingml/2006/main">
          <a:off x="1697130" y="616362"/>
          <a:ext cx="1957287" cy="614217"/>
        </a:xfrm>
        <a:prstGeom xmlns:a="http://schemas.openxmlformats.org/drawingml/2006/main" prst="rect">
          <a:avLst/>
        </a:prstGeom>
        <a:solidFill xmlns:a="http://schemas.openxmlformats.org/drawingml/2006/main">
          <a:schemeClr val="bg1">
            <a:alpha val="85000"/>
          </a:schemeClr>
        </a:solidFill>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r>
            <a:rPr lang="az-Latn-AZ" sz="1600" dirty="0">
              <a:solidFill>
                <a:srgbClr val="7A0017"/>
              </a:solidFill>
              <a:latin typeface="Times New Roman" panose="02020603050405020304" pitchFamily="18" charset="0"/>
              <a:cs typeface="Times New Roman" panose="02020603050405020304" pitchFamily="18" charset="0"/>
            </a:rPr>
            <a:t>Çox aşağı – aşağı ikili aidiyyət intervalı</a:t>
          </a:r>
          <a:endParaRPr lang="ru-RU" sz="1600" dirty="0">
            <a:solidFill>
              <a:srgbClr val="7A0017"/>
            </a:solidFill>
            <a:latin typeface="Times New Roman" panose="02020603050405020304" pitchFamily="18" charset="0"/>
            <a:cs typeface="Times New Roman" panose="02020603050405020304" pitchFamily="18" charset="0"/>
          </a:endParaRPr>
        </a:p>
      </cdr:txBody>
    </cdr:sp>
  </cdr:relSizeAnchor>
  <cdr:relSizeAnchor xmlns:cdr="http://schemas.openxmlformats.org/drawingml/2006/chartDrawing">
    <cdr:from>
      <cdr:x>0.38799</cdr:x>
      <cdr:y>0.06768</cdr:y>
    </cdr:from>
    <cdr:to>
      <cdr:x>0.47948</cdr:x>
      <cdr:y>0.15036</cdr:y>
    </cdr:to>
    <cdr:sp macro="" textlink="">
      <cdr:nvSpPr>
        <cdr:cNvPr id="16" name="Left Brace 15"/>
        <cdr:cNvSpPr/>
      </cdr:nvSpPr>
      <cdr:spPr>
        <a:xfrm xmlns:a="http://schemas.openxmlformats.org/drawingml/2006/main" rot="16200000">
          <a:off x="4701855" y="-39956"/>
          <a:ext cx="360218" cy="1029855"/>
        </a:xfrm>
        <a:prstGeom xmlns:a="http://schemas.openxmlformats.org/drawingml/2006/main" prst="leftBrace">
          <a:avLst/>
        </a:prstGeom>
        <a:ln xmlns:a="http://schemas.openxmlformats.org/drawingml/2006/main">
          <a:solidFill>
            <a:srgbClr val="A50021"/>
          </a:solidFill>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txBody>
        <a:bodyPr xmlns:a="http://schemas.openxmlformats.org/drawingml/2006/main"/>
        <a:lstStyle xmlns:a="http://schemas.openxmlformats.org/drawingml/2006/main">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xmlns:a="http://schemas.openxmlformats.org/drawingml/2006/main">
          <a:endParaRPr lang="ru-RU"/>
        </a:p>
      </cdr:txBody>
    </cdr:sp>
  </cdr:relSizeAnchor>
  <cdr:relSizeAnchor xmlns:cdr="http://schemas.openxmlformats.org/drawingml/2006/chartDrawing">
    <cdr:from>
      <cdr:x>0.35409</cdr:x>
      <cdr:y>0.14506</cdr:y>
    </cdr:from>
    <cdr:to>
      <cdr:x>0.51384</cdr:x>
      <cdr:y>0.28604</cdr:y>
    </cdr:to>
    <cdr:sp macro="" textlink="">
      <cdr:nvSpPr>
        <cdr:cNvPr id="17" name="TextBox 1"/>
        <cdr:cNvSpPr txBox="1"/>
      </cdr:nvSpPr>
      <cdr:spPr>
        <a:xfrm xmlns:a="http://schemas.openxmlformats.org/drawingml/2006/main">
          <a:off x="3897817" y="631993"/>
          <a:ext cx="1758525" cy="614217"/>
        </a:xfrm>
        <a:prstGeom xmlns:a="http://schemas.openxmlformats.org/drawingml/2006/main" prst="rect">
          <a:avLst/>
        </a:prstGeom>
        <a:solidFill xmlns:a="http://schemas.openxmlformats.org/drawingml/2006/main">
          <a:schemeClr val="bg1">
            <a:alpha val="85000"/>
          </a:schemeClr>
        </a:solidFill>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r>
            <a:rPr lang="az-Latn-AZ" sz="1600" dirty="0">
              <a:solidFill>
                <a:srgbClr val="7A0017"/>
              </a:solidFill>
              <a:latin typeface="Times New Roman" panose="02020603050405020304" pitchFamily="18" charset="0"/>
              <a:cs typeface="Times New Roman" panose="02020603050405020304" pitchFamily="18" charset="0"/>
            </a:rPr>
            <a:t>Aşağı – orta ikili aidiyyət intervalı</a:t>
          </a:r>
          <a:endParaRPr lang="ru-RU" sz="1600" dirty="0">
            <a:solidFill>
              <a:srgbClr val="7A0017"/>
            </a:solidFill>
            <a:latin typeface="Times New Roman" panose="02020603050405020304" pitchFamily="18" charset="0"/>
            <a:cs typeface="Times New Roman" panose="02020603050405020304" pitchFamily="18" charset="0"/>
          </a:endParaRPr>
        </a:p>
      </cdr:txBody>
    </cdr:sp>
  </cdr:relSizeAnchor>
  <cdr:relSizeAnchor xmlns:cdr="http://schemas.openxmlformats.org/drawingml/2006/chartDrawing">
    <cdr:from>
      <cdr:x>0.57385</cdr:x>
      <cdr:y>0.06874</cdr:y>
    </cdr:from>
    <cdr:to>
      <cdr:x>0.66535</cdr:x>
      <cdr:y>0.15142</cdr:y>
    </cdr:to>
    <cdr:sp macro="" textlink="">
      <cdr:nvSpPr>
        <cdr:cNvPr id="18" name="Left Brace 17"/>
        <cdr:cNvSpPr/>
      </cdr:nvSpPr>
      <cdr:spPr>
        <a:xfrm xmlns:a="http://schemas.openxmlformats.org/drawingml/2006/main" rot="16200000">
          <a:off x="6793892" y="-35338"/>
          <a:ext cx="360218" cy="1029855"/>
        </a:xfrm>
        <a:prstGeom xmlns:a="http://schemas.openxmlformats.org/drawingml/2006/main" prst="leftBrace">
          <a:avLst/>
        </a:prstGeom>
        <a:ln xmlns:a="http://schemas.openxmlformats.org/drawingml/2006/main">
          <a:solidFill>
            <a:srgbClr val="A50021"/>
          </a:solidFill>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txBody>
        <a:bodyPr xmlns:a="http://schemas.openxmlformats.org/drawingml/2006/main"/>
        <a:lstStyle xmlns:a="http://schemas.openxmlformats.org/drawingml/2006/main">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xmlns:a="http://schemas.openxmlformats.org/drawingml/2006/main">
          <a:endParaRPr lang="ru-RU"/>
        </a:p>
      </cdr:txBody>
    </cdr:sp>
  </cdr:relSizeAnchor>
  <cdr:relSizeAnchor xmlns:cdr="http://schemas.openxmlformats.org/drawingml/2006/chartDrawing">
    <cdr:from>
      <cdr:x>0.76054</cdr:x>
      <cdr:y>0.06556</cdr:y>
    </cdr:from>
    <cdr:to>
      <cdr:x>0.85204</cdr:x>
      <cdr:y>0.14824</cdr:y>
    </cdr:to>
    <cdr:sp macro="" textlink="">
      <cdr:nvSpPr>
        <cdr:cNvPr id="20" name="Left Brace 19"/>
        <cdr:cNvSpPr/>
      </cdr:nvSpPr>
      <cdr:spPr>
        <a:xfrm xmlns:a="http://schemas.openxmlformats.org/drawingml/2006/main" rot="16200000">
          <a:off x="8895166" y="-49193"/>
          <a:ext cx="360218" cy="1029855"/>
        </a:xfrm>
        <a:prstGeom xmlns:a="http://schemas.openxmlformats.org/drawingml/2006/main" prst="leftBrace">
          <a:avLst/>
        </a:prstGeom>
        <a:ln xmlns:a="http://schemas.openxmlformats.org/drawingml/2006/main">
          <a:solidFill>
            <a:srgbClr val="A50021"/>
          </a:solidFill>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txBody>
        <a:bodyPr xmlns:a="http://schemas.openxmlformats.org/drawingml/2006/main"/>
        <a:lstStyle xmlns:a="http://schemas.openxmlformats.org/drawingml/2006/main">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xmlns:a="http://schemas.openxmlformats.org/drawingml/2006/main">
          <a:endParaRPr lang="ru-RU"/>
        </a:p>
      </cdr:txBody>
    </cdr:sp>
  </cdr:relSizeAnchor>
  <cdr:relSizeAnchor xmlns:cdr="http://schemas.openxmlformats.org/drawingml/2006/chartDrawing">
    <cdr:from>
      <cdr:x>0.71782</cdr:x>
      <cdr:y>0.14147</cdr:y>
    </cdr:from>
    <cdr:to>
      <cdr:x>0.8974</cdr:x>
      <cdr:y>0.28245</cdr:y>
    </cdr:to>
    <cdr:sp macro="" textlink="">
      <cdr:nvSpPr>
        <cdr:cNvPr id="21" name="TextBox 1"/>
        <cdr:cNvSpPr txBox="1"/>
      </cdr:nvSpPr>
      <cdr:spPr>
        <a:xfrm xmlns:a="http://schemas.openxmlformats.org/drawingml/2006/main">
          <a:off x="7901755" y="616362"/>
          <a:ext cx="1976762" cy="614217"/>
        </a:xfrm>
        <a:prstGeom xmlns:a="http://schemas.openxmlformats.org/drawingml/2006/main" prst="rect">
          <a:avLst/>
        </a:prstGeom>
        <a:solidFill xmlns:a="http://schemas.openxmlformats.org/drawingml/2006/main">
          <a:schemeClr val="bg1">
            <a:alpha val="85000"/>
          </a:schemeClr>
        </a:solidFill>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r>
            <a:rPr lang="az-Latn-AZ" sz="1600" dirty="0">
              <a:solidFill>
                <a:srgbClr val="7A0017"/>
              </a:solidFill>
              <a:latin typeface="Times New Roman" panose="02020603050405020304" pitchFamily="18" charset="0"/>
              <a:cs typeface="Times New Roman" panose="02020603050405020304" pitchFamily="18" charset="0"/>
            </a:rPr>
            <a:t>Yüksək – çox yüksək ikili aidiyyət intervalı</a:t>
          </a:r>
          <a:endParaRPr lang="ru-RU" sz="1600" dirty="0">
            <a:solidFill>
              <a:srgbClr val="7A0017"/>
            </a:solidFill>
            <a:latin typeface="Times New Roman" panose="02020603050405020304" pitchFamily="18" charset="0"/>
            <a:cs typeface="Times New Roman" panose="02020603050405020304" pitchFamily="18" charset="0"/>
          </a:endParaRPr>
        </a:p>
      </cdr:txBody>
    </cdr:sp>
  </cdr:relSizeAnchor>
  <cdr:relSizeAnchor xmlns:cdr="http://schemas.openxmlformats.org/drawingml/2006/chartDrawing">
    <cdr:from>
      <cdr:x>0.5356</cdr:x>
      <cdr:y>0.14506</cdr:y>
    </cdr:from>
    <cdr:to>
      <cdr:x>0.70437</cdr:x>
      <cdr:y>0.28604</cdr:y>
    </cdr:to>
    <cdr:sp macro="" textlink="">
      <cdr:nvSpPr>
        <cdr:cNvPr id="23" name="TextBox 1">
          <a:extLst xmlns:a="http://schemas.openxmlformats.org/drawingml/2006/main">
            <a:ext uri="{FF2B5EF4-FFF2-40B4-BE49-F238E27FC236}">
              <a16:creationId xmlns:a16="http://schemas.microsoft.com/office/drawing/2014/main" id="{CDCF6DE7-C6C9-40C6-92F4-B2212CC705A9}"/>
            </a:ext>
          </a:extLst>
        </cdr:cNvPr>
        <cdr:cNvSpPr txBox="1"/>
      </cdr:nvSpPr>
      <cdr:spPr>
        <a:xfrm xmlns:a="http://schemas.openxmlformats.org/drawingml/2006/main">
          <a:off x="5895877" y="631993"/>
          <a:ext cx="1857829" cy="614217"/>
        </a:xfrm>
        <a:prstGeom xmlns:a="http://schemas.openxmlformats.org/drawingml/2006/main" prst="rect">
          <a:avLst/>
        </a:prstGeom>
        <a:solidFill xmlns:a="http://schemas.openxmlformats.org/drawingml/2006/main">
          <a:schemeClr val="bg1">
            <a:alpha val="85000"/>
          </a:schemeClr>
        </a:solidFill>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r>
            <a:rPr lang="az-Latn-AZ" sz="1600" dirty="0">
              <a:solidFill>
                <a:srgbClr val="7A0017"/>
              </a:solidFill>
              <a:latin typeface="Times New Roman" panose="02020603050405020304" pitchFamily="18" charset="0"/>
              <a:cs typeface="Times New Roman" panose="02020603050405020304" pitchFamily="18" charset="0"/>
            </a:rPr>
            <a:t>Orta – yüksək iklii aidiyyət intervalı</a:t>
          </a:r>
          <a:endParaRPr lang="ru-RU" sz="1600" dirty="0">
            <a:solidFill>
              <a:srgbClr val="7A0017"/>
            </a:solidFill>
            <a:latin typeface="Times New Roman" panose="02020603050405020304" pitchFamily="18" charset="0"/>
            <a:cs typeface="Times New Roman" panose="02020603050405020304" pitchFamily="18" charset="0"/>
          </a:endParaRPr>
        </a:p>
      </cdr:txBody>
    </cdr:sp>
  </cdr:relSizeAnchor>
</c:userShapes>
</file>

<file path=ppt/drawings/drawing2.xml><?xml version="1.0" encoding="utf-8"?>
<c:userShapes xmlns:c="http://schemas.openxmlformats.org/drawingml/2006/chart">
  <cdr:relSizeAnchor xmlns:cdr="http://schemas.openxmlformats.org/drawingml/2006/chartDrawing">
    <cdr:from>
      <cdr:x>0.07484</cdr:x>
      <cdr:y>0.15873</cdr:y>
    </cdr:from>
    <cdr:to>
      <cdr:x>0.17984</cdr:x>
      <cdr:y>0.2969</cdr:y>
    </cdr:to>
    <cdr:sp macro="" textlink="">
      <cdr:nvSpPr>
        <cdr:cNvPr id="2" name="TextBox 27">
          <a:extLst xmlns:a="http://schemas.openxmlformats.org/drawingml/2006/main">
            <a:ext uri="{FF2B5EF4-FFF2-40B4-BE49-F238E27FC236}">
              <a16:creationId xmlns:a16="http://schemas.microsoft.com/office/drawing/2014/main" id="{00000000-0008-0000-0000-00001C000000}"/>
            </a:ext>
          </a:extLst>
        </cdr:cNvPr>
        <cdr:cNvSpPr txBox="1"/>
      </cdr:nvSpPr>
      <cdr:spPr>
        <a:xfrm xmlns:a="http://schemas.openxmlformats.org/drawingml/2006/main">
          <a:off x="855459" y="343850"/>
          <a:ext cx="1200150" cy="299319"/>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ctr"/>
          <a:r>
            <a:rPr lang="az-Latn-AZ" sz="1600" dirty="0">
              <a:solidFill>
                <a:srgbClr val="7A0017"/>
              </a:solidFill>
              <a:latin typeface="Times New Roman" panose="02020603050405020304" pitchFamily="18" charset="0"/>
              <a:cs typeface="Times New Roman" panose="02020603050405020304" pitchFamily="18" charset="0"/>
            </a:rPr>
            <a:t>Çox aşağı</a:t>
          </a:r>
          <a:endParaRPr lang="ru-RU" sz="1600" dirty="0">
            <a:solidFill>
              <a:srgbClr val="7A0017"/>
            </a:solidFill>
            <a:latin typeface="Times New Roman" panose="02020603050405020304" pitchFamily="18" charset="0"/>
            <a:cs typeface="Times New Roman" panose="02020603050405020304" pitchFamily="18" charset="0"/>
          </a:endParaRPr>
        </a:p>
      </cdr:txBody>
    </cdr:sp>
  </cdr:relSizeAnchor>
  <cdr:relSizeAnchor xmlns:cdr="http://schemas.openxmlformats.org/drawingml/2006/chartDrawing">
    <cdr:from>
      <cdr:x>0.26906</cdr:x>
      <cdr:y>0.15509</cdr:y>
    </cdr:from>
    <cdr:to>
      <cdr:x>0.34165</cdr:x>
      <cdr:y>0.29326</cdr:y>
    </cdr:to>
    <cdr:sp macro="" textlink="">
      <cdr:nvSpPr>
        <cdr:cNvPr id="3" name="TextBox 27">
          <a:extLst xmlns:a="http://schemas.openxmlformats.org/drawingml/2006/main">
            <a:ext uri="{FF2B5EF4-FFF2-40B4-BE49-F238E27FC236}">
              <a16:creationId xmlns:a16="http://schemas.microsoft.com/office/drawing/2014/main" id="{B66DE2D5-28E5-4EEC-91B9-DE33CF0DF8A2}"/>
            </a:ext>
          </a:extLst>
        </cdr:cNvPr>
        <cdr:cNvSpPr txBox="1"/>
      </cdr:nvSpPr>
      <cdr:spPr>
        <a:xfrm xmlns:a="http://schemas.openxmlformats.org/drawingml/2006/main">
          <a:off x="3075394" y="335965"/>
          <a:ext cx="829703" cy="299318"/>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ctr"/>
          <a:r>
            <a:rPr lang="az-Latn-AZ" sz="1600" dirty="0">
              <a:solidFill>
                <a:srgbClr val="7A0017"/>
              </a:solidFill>
              <a:latin typeface="Times New Roman" panose="02020603050405020304" pitchFamily="18" charset="0"/>
              <a:cs typeface="Times New Roman" panose="02020603050405020304" pitchFamily="18" charset="0"/>
            </a:rPr>
            <a:t>Aşağı</a:t>
          </a:r>
          <a:endParaRPr lang="ru-RU" sz="1600" dirty="0">
            <a:solidFill>
              <a:srgbClr val="7A0017"/>
            </a:solidFill>
            <a:latin typeface="Times New Roman" panose="02020603050405020304" pitchFamily="18" charset="0"/>
            <a:cs typeface="Times New Roman" panose="02020603050405020304" pitchFamily="18" charset="0"/>
          </a:endParaRPr>
        </a:p>
      </cdr:txBody>
    </cdr:sp>
  </cdr:relSizeAnchor>
  <cdr:relSizeAnchor xmlns:cdr="http://schemas.openxmlformats.org/drawingml/2006/chartDrawing">
    <cdr:from>
      <cdr:x>0.46772</cdr:x>
      <cdr:y>0.15509</cdr:y>
    </cdr:from>
    <cdr:to>
      <cdr:x>0.54031</cdr:x>
      <cdr:y>0.29326</cdr:y>
    </cdr:to>
    <cdr:sp macro="" textlink="">
      <cdr:nvSpPr>
        <cdr:cNvPr id="4" name="TextBox 27">
          <a:extLst xmlns:a="http://schemas.openxmlformats.org/drawingml/2006/main">
            <a:ext uri="{FF2B5EF4-FFF2-40B4-BE49-F238E27FC236}">
              <a16:creationId xmlns:a16="http://schemas.microsoft.com/office/drawing/2014/main" id="{E2D55D79-B529-4216-B74F-340B413B8FED}"/>
            </a:ext>
          </a:extLst>
        </cdr:cNvPr>
        <cdr:cNvSpPr txBox="1"/>
      </cdr:nvSpPr>
      <cdr:spPr>
        <a:xfrm xmlns:a="http://schemas.openxmlformats.org/drawingml/2006/main">
          <a:off x="5346078" y="335965"/>
          <a:ext cx="829703" cy="299318"/>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ctr"/>
          <a:r>
            <a:rPr lang="az-Latn-AZ" sz="1600" dirty="0">
              <a:solidFill>
                <a:srgbClr val="7A0017"/>
              </a:solidFill>
              <a:latin typeface="Times New Roman" panose="02020603050405020304" pitchFamily="18" charset="0"/>
              <a:cs typeface="Times New Roman" panose="02020603050405020304" pitchFamily="18" charset="0"/>
            </a:rPr>
            <a:t>Orta</a:t>
          </a:r>
          <a:endParaRPr lang="ru-RU" sz="1600" dirty="0">
            <a:solidFill>
              <a:srgbClr val="7A0017"/>
            </a:solidFill>
            <a:latin typeface="Times New Roman" panose="02020603050405020304" pitchFamily="18" charset="0"/>
            <a:cs typeface="Times New Roman" panose="02020603050405020304" pitchFamily="18" charset="0"/>
          </a:endParaRPr>
        </a:p>
      </cdr:txBody>
    </cdr:sp>
  </cdr:relSizeAnchor>
  <cdr:relSizeAnchor xmlns:cdr="http://schemas.openxmlformats.org/drawingml/2006/chartDrawing">
    <cdr:from>
      <cdr:x>0.65901</cdr:x>
      <cdr:y>0.15509</cdr:y>
    </cdr:from>
    <cdr:to>
      <cdr:x>0.74226</cdr:x>
      <cdr:y>0.29326</cdr:y>
    </cdr:to>
    <cdr:sp macro="" textlink="">
      <cdr:nvSpPr>
        <cdr:cNvPr id="5" name="TextBox 27">
          <a:extLst xmlns:a="http://schemas.openxmlformats.org/drawingml/2006/main">
            <a:ext uri="{FF2B5EF4-FFF2-40B4-BE49-F238E27FC236}">
              <a16:creationId xmlns:a16="http://schemas.microsoft.com/office/drawing/2014/main" id="{539E3CA5-E2B4-4366-8A69-5CD78B2658F6}"/>
            </a:ext>
          </a:extLst>
        </cdr:cNvPr>
        <cdr:cNvSpPr txBox="1"/>
      </cdr:nvSpPr>
      <cdr:spPr>
        <a:xfrm xmlns:a="http://schemas.openxmlformats.org/drawingml/2006/main">
          <a:off x="7532522" y="335965"/>
          <a:ext cx="951548" cy="299318"/>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ctr"/>
          <a:r>
            <a:rPr lang="az-Latn-AZ" sz="1600" dirty="0">
              <a:solidFill>
                <a:srgbClr val="7A0017"/>
              </a:solidFill>
              <a:latin typeface="Times New Roman" panose="02020603050405020304" pitchFamily="18" charset="0"/>
              <a:cs typeface="Times New Roman" panose="02020603050405020304" pitchFamily="18" charset="0"/>
            </a:rPr>
            <a:t>Yüksək</a:t>
          </a:r>
          <a:endParaRPr lang="ru-RU" sz="1600" dirty="0">
            <a:solidFill>
              <a:srgbClr val="7A0017"/>
            </a:solidFill>
            <a:latin typeface="Times New Roman" panose="02020603050405020304" pitchFamily="18" charset="0"/>
            <a:cs typeface="Times New Roman" panose="02020603050405020304" pitchFamily="18" charset="0"/>
          </a:endParaRPr>
        </a:p>
      </cdr:txBody>
    </cdr:sp>
  </cdr:relSizeAnchor>
  <cdr:relSizeAnchor xmlns:cdr="http://schemas.openxmlformats.org/drawingml/2006/chartDrawing">
    <cdr:from>
      <cdr:x>0.81832</cdr:x>
      <cdr:y>0.15509</cdr:y>
    </cdr:from>
    <cdr:to>
      <cdr:x>0.93733</cdr:x>
      <cdr:y>0.27209</cdr:y>
    </cdr:to>
    <cdr:sp macro="" textlink="">
      <cdr:nvSpPr>
        <cdr:cNvPr id="6" name="TextBox 27">
          <a:extLst xmlns:a="http://schemas.openxmlformats.org/drawingml/2006/main">
            <a:ext uri="{FF2B5EF4-FFF2-40B4-BE49-F238E27FC236}">
              <a16:creationId xmlns:a16="http://schemas.microsoft.com/office/drawing/2014/main" id="{539E3CA5-E2B4-4366-8A69-5CD78B2658F6}"/>
            </a:ext>
          </a:extLst>
        </cdr:cNvPr>
        <cdr:cNvSpPr txBox="1"/>
      </cdr:nvSpPr>
      <cdr:spPr>
        <a:xfrm xmlns:a="http://schemas.openxmlformats.org/drawingml/2006/main">
          <a:off x="9353436" y="335965"/>
          <a:ext cx="1360284" cy="253457"/>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ctr"/>
          <a:r>
            <a:rPr lang="az-Latn-AZ" sz="1600" dirty="0">
              <a:solidFill>
                <a:srgbClr val="7A0017"/>
              </a:solidFill>
              <a:latin typeface="Times New Roman" panose="02020603050405020304" pitchFamily="18" charset="0"/>
              <a:cs typeface="Times New Roman" panose="02020603050405020304" pitchFamily="18" charset="0"/>
            </a:rPr>
            <a:t>Çox yüksək</a:t>
          </a:r>
          <a:endParaRPr lang="ru-RU" sz="1600" dirty="0">
            <a:solidFill>
              <a:srgbClr val="7A0017"/>
            </a:solidFill>
            <a:latin typeface="Times New Roman" panose="02020603050405020304" pitchFamily="18" charset="0"/>
            <a:cs typeface="Times New Roman" panose="02020603050405020304" pitchFamily="18" charset="0"/>
          </a:endParaRPr>
        </a:p>
      </cdr:txBody>
    </cdr:sp>
  </cdr:relSizeAnchor>
  <cdr:relSizeAnchor xmlns:cdr="http://schemas.openxmlformats.org/drawingml/2006/chartDrawing">
    <cdr:from>
      <cdr:x>0.2592</cdr:x>
      <cdr:y>0.31795</cdr:y>
    </cdr:from>
    <cdr:to>
      <cdr:x>0.35874</cdr:x>
      <cdr:y>0.43622</cdr:y>
    </cdr:to>
    <cdr:sp macro="" textlink="">
      <cdr:nvSpPr>
        <cdr:cNvPr id="9" name="Left Brace 8">
          <a:extLst xmlns:a="http://schemas.openxmlformats.org/drawingml/2006/main">
            <a:ext uri="{FF2B5EF4-FFF2-40B4-BE49-F238E27FC236}">
              <a16:creationId xmlns:a16="http://schemas.microsoft.com/office/drawing/2014/main" id="{00000000-0008-0000-0000-000023000000}"/>
            </a:ext>
          </a:extLst>
        </cdr:cNvPr>
        <cdr:cNvSpPr/>
      </cdr:nvSpPr>
      <cdr:spPr>
        <a:xfrm xmlns:a="http://schemas.openxmlformats.org/drawingml/2006/main" rot="5400000">
          <a:off x="3403460" y="248015"/>
          <a:ext cx="256209" cy="1137742"/>
        </a:xfrm>
        <a:prstGeom xmlns:a="http://schemas.openxmlformats.org/drawingml/2006/main" prst="leftBrace">
          <a:avLst>
            <a:gd name="adj1" fmla="val 15131"/>
            <a:gd name="adj2" fmla="val 49838"/>
          </a:avLst>
        </a:prstGeom>
        <a:ln xmlns:a="http://schemas.openxmlformats.org/drawingml/2006/main" w="6350"/>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txBody>
        <a:bodyPr xmlns:a="http://schemas.openxmlformats.org/drawingml/2006/main" wrap="square" rtlCol="0" anchor="t">
          <a:noAutofit/>
        </a:bodyPr>
        <a:lstStyle xmlns:a="http://schemas.openxmlformats.org/drawingml/2006/main"/>
        <a:p xmlns:a="http://schemas.openxmlformats.org/drawingml/2006/main">
          <a:endParaRPr lang="ru-RU"/>
        </a:p>
      </cdr:txBody>
    </cdr:sp>
  </cdr:relSizeAnchor>
  <cdr:relSizeAnchor xmlns:cdr="http://schemas.openxmlformats.org/drawingml/2006/chartDrawing">
    <cdr:from>
      <cdr:x>0.15797</cdr:x>
      <cdr:y>0.54836</cdr:y>
    </cdr:from>
    <cdr:to>
      <cdr:x>0.25613</cdr:x>
      <cdr:y>0.66012</cdr:y>
    </cdr:to>
    <cdr:sp macro="" textlink="">
      <cdr:nvSpPr>
        <cdr:cNvPr id="11" name="Right Bracket 10"/>
        <cdr:cNvSpPr/>
      </cdr:nvSpPr>
      <cdr:spPr>
        <a:xfrm xmlns:a="http://schemas.openxmlformats.org/drawingml/2006/main" rot="5400000">
          <a:off x="1140226" y="838659"/>
          <a:ext cx="209709" cy="590310"/>
        </a:xfrm>
        <a:prstGeom xmlns:a="http://schemas.openxmlformats.org/drawingml/2006/main" prst="rightBracket">
          <a:avLst>
            <a:gd name="adj" fmla="val 0"/>
          </a:avLst>
        </a:prstGeom>
        <a:ln xmlns:a="http://schemas.openxmlformats.org/drawingml/2006/main" w="9525">
          <a:solidFill>
            <a:srgbClr val="0000CC"/>
          </a:solidFill>
        </a:ln>
        <a:effectLst xmlns:a="http://schemas.openxmlformats.org/drawingml/2006/main"/>
      </cdr:spPr>
      <cdr:style>
        <a:lnRef xmlns:a="http://schemas.openxmlformats.org/drawingml/2006/main" idx="2">
          <a:schemeClr val="accent1"/>
        </a:lnRef>
        <a:fillRef xmlns:a="http://schemas.openxmlformats.org/drawingml/2006/main" idx="0">
          <a:schemeClr val="accent1"/>
        </a:fillRef>
        <a:effectRef xmlns:a="http://schemas.openxmlformats.org/drawingml/2006/main" idx="1">
          <a:schemeClr val="accent1"/>
        </a:effectRef>
        <a:fontRef xmlns:a="http://schemas.openxmlformats.org/drawingml/2006/main" idx="minor">
          <a:schemeClr val="tx1"/>
        </a:fontRef>
      </cdr:style>
    </cdr:sp>
  </cdr:relSizeAnchor>
  <cdr:relSizeAnchor xmlns:cdr="http://schemas.openxmlformats.org/drawingml/2006/chartDrawing">
    <cdr:from>
      <cdr:x>0.12729</cdr:x>
      <cdr:y>0.67699</cdr:y>
    </cdr:from>
    <cdr:to>
      <cdr:x>0.2867</cdr:x>
      <cdr:y>0.92516</cdr:y>
    </cdr:to>
    <cdr:sp macro="" textlink="">
      <cdr:nvSpPr>
        <cdr:cNvPr id="14" name="Text Box 30"/>
        <cdr:cNvSpPr txBox="1"/>
      </cdr:nvSpPr>
      <cdr:spPr>
        <a:xfrm xmlns:a="http://schemas.openxmlformats.org/drawingml/2006/main">
          <a:off x="1338531" y="2255821"/>
          <a:ext cx="1676292" cy="826925"/>
        </a:xfrm>
        <a:prstGeom xmlns:a="http://schemas.openxmlformats.org/drawingml/2006/main" prst="rect">
          <a:avLst/>
        </a:prstGeom>
        <a:noFill xmlns:a="http://schemas.openxmlformats.org/drawingml/2006/main"/>
        <a:ln xmlns:a="http://schemas.openxmlformats.org/drawingml/2006/main" w="3175">
          <a:noFill/>
        </a:ln>
      </cdr:spPr>
      <cdr:style>
        <a:lnRef xmlns:a="http://schemas.openxmlformats.org/drawingml/2006/main" idx="2">
          <a:schemeClr val="dk1"/>
        </a:lnRef>
        <a:fillRef xmlns:a="http://schemas.openxmlformats.org/drawingml/2006/main" idx="1">
          <a:schemeClr val="lt1"/>
        </a:fillRef>
        <a:effectRef xmlns:a="http://schemas.openxmlformats.org/drawingml/2006/main" idx="0">
          <a:schemeClr val="dk1"/>
        </a:effectRef>
        <a:fontRef xmlns:a="http://schemas.openxmlformats.org/drawingml/2006/main" idx="minor">
          <a:schemeClr val="dk1"/>
        </a:fontRef>
      </cdr:style>
      <cdr:txBody>
        <a:bodyPr xmlns:a="http://schemas.openxmlformats.org/drawingml/2006/main" rot="0" spcFirstLastPara="0" vert="horz" wrap="square" lIns="91440" tIns="45720" rIns="91440" bIns="45720" numCol="1" spcCol="0" rtlCol="0" fromWordArt="0" anchor="t" anchorCtr="0" forceAA="0" compatLnSpc="1">
          <a:prstTxWarp prst="textNoShape">
            <a:avLst/>
          </a:prstTxWarp>
          <a:noAutofit/>
        </a:bodyPr>
        <a:lstStyle xmlns:a="http://schemas.openxmlformats.org/drawingml/2006/main"/>
        <a:p xmlns:a="http://schemas.openxmlformats.org/drawingml/2006/main">
          <a:pPr algn="ctr"/>
          <a:r>
            <a:rPr lang="az-Latn-AZ" sz="1600" dirty="0">
              <a:solidFill>
                <a:srgbClr val="7A0017"/>
              </a:solidFill>
              <a:effectLst/>
              <a:latin typeface="Times New Roman" panose="02020603050405020304" pitchFamily="18" charset="0"/>
              <a:ea typeface="+mn-ea"/>
              <a:cs typeface="Times New Roman" panose="02020603050405020304" pitchFamily="18" charset="0"/>
            </a:rPr>
            <a:t>Çox aşağı – aşağı ikili aidiyyət intervalı</a:t>
          </a:r>
          <a:endParaRPr lang="ru-RU" sz="1600" dirty="0">
            <a:solidFill>
              <a:srgbClr val="7A0017"/>
            </a:solidFill>
            <a:effectLst/>
            <a:latin typeface="Times New Roman" panose="02020603050405020304" pitchFamily="18" charset="0"/>
            <a:ea typeface="+mn-ea"/>
            <a:cs typeface="Times New Roman" panose="02020603050405020304" pitchFamily="18" charset="0"/>
          </a:endParaRPr>
        </a:p>
      </cdr:txBody>
    </cdr:sp>
  </cdr:relSizeAnchor>
  <cdr:relSizeAnchor xmlns:cdr="http://schemas.openxmlformats.org/drawingml/2006/chartDrawing">
    <cdr:from>
      <cdr:x>0.31963</cdr:x>
      <cdr:y>0.65881</cdr:y>
    </cdr:from>
    <cdr:to>
      <cdr:x>0.48125</cdr:x>
      <cdr:y>0.90698</cdr:y>
    </cdr:to>
    <cdr:sp macro="" textlink="">
      <cdr:nvSpPr>
        <cdr:cNvPr id="15" name="Text Box 30"/>
        <cdr:cNvSpPr txBox="1"/>
      </cdr:nvSpPr>
      <cdr:spPr>
        <a:xfrm xmlns:a="http://schemas.openxmlformats.org/drawingml/2006/main">
          <a:off x="3653421" y="1427185"/>
          <a:ext cx="1847273" cy="537612"/>
        </a:xfrm>
        <a:prstGeom xmlns:a="http://schemas.openxmlformats.org/drawingml/2006/main" prst="rect">
          <a:avLst/>
        </a:prstGeom>
        <a:noFill xmlns:a="http://schemas.openxmlformats.org/drawingml/2006/main"/>
        <a:ln xmlns:a="http://schemas.openxmlformats.org/drawingml/2006/main" w="3175">
          <a:noFill/>
        </a:ln>
      </cdr:spPr>
      <cdr:style>
        <a:lnRef xmlns:a="http://schemas.openxmlformats.org/drawingml/2006/main" idx="2">
          <a:schemeClr val="dk1"/>
        </a:lnRef>
        <a:fillRef xmlns:a="http://schemas.openxmlformats.org/drawingml/2006/main" idx="1">
          <a:schemeClr val="lt1"/>
        </a:fillRef>
        <a:effectRef xmlns:a="http://schemas.openxmlformats.org/drawingml/2006/main" idx="0">
          <a:schemeClr val="dk1"/>
        </a:effectRef>
        <a:fontRef xmlns:a="http://schemas.openxmlformats.org/drawingml/2006/main" idx="minor">
          <a:schemeClr val="dk1"/>
        </a:fontRef>
      </cdr:style>
      <cdr:txBody>
        <a:bodyPr xmlns:a="http://schemas.openxmlformats.org/drawingml/2006/main" rot="0" spcFirstLastPara="0" vert="horz" wrap="square" lIns="91440" tIns="45720" rIns="91440" bIns="45720" numCol="1" spcCol="0" rtlCol="0" fromWordArt="0" anchor="t" anchorCtr="0" forceAA="0" compatLnSpc="1">
          <a:prstTxWarp prst="textNoShape">
            <a:avLst/>
          </a:prstTxWarp>
          <a:noAutofit/>
        </a:bodyPr>
        <a:lstStyle xmlns:a="http://schemas.openxmlformats.org/drawingml/2006/main"/>
        <a:p xmlns:a="http://schemas.openxmlformats.org/drawingml/2006/main">
          <a:pPr algn="ctr"/>
          <a:r>
            <a:rPr lang="az-Latn-AZ" sz="1600" dirty="0">
              <a:solidFill>
                <a:srgbClr val="7A0017"/>
              </a:solidFill>
              <a:effectLst/>
              <a:latin typeface="Times New Roman" panose="02020603050405020304" pitchFamily="18" charset="0"/>
              <a:ea typeface="+mn-ea"/>
              <a:cs typeface="Times New Roman" panose="02020603050405020304" pitchFamily="18" charset="0"/>
            </a:rPr>
            <a:t>Aşağı – orta ikili aidiyyət intervalı</a:t>
          </a:r>
          <a:endParaRPr lang="ru-RU" sz="1600" dirty="0">
            <a:solidFill>
              <a:srgbClr val="7A0017"/>
            </a:solidFill>
            <a:effectLst/>
            <a:latin typeface="Times New Roman" panose="02020603050405020304" pitchFamily="18" charset="0"/>
            <a:ea typeface="+mn-ea"/>
            <a:cs typeface="Times New Roman" panose="02020603050405020304" pitchFamily="18" charset="0"/>
          </a:endParaRPr>
        </a:p>
      </cdr:txBody>
    </cdr:sp>
  </cdr:relSizeAnchor>
  <cdr:relSizeAnchor xmlns:cdr="http://schemas.openxmlformats.org/drawingml/2006/chartDrawing">
    <cdr:from>
      <cdr:x>0.52747</cdr:x>
      <cdr:y>0.66476</cdr:y>
    </cdr:from>
    <cdr:to>
      <cdr:x>0.67277</cdr:x>
      <cdr:y>0.91293</cdr:y>
    </cdr:to>
    <cdr:sp macro="" textlink="">
      <cdr:nvSpPr>
        <cdr:cNvPr id="16" name="Text Box 30"/>
        <cdr:cNvSpPr txBox="1"/>
      </cdr:nvSpPr>
      <cdr:spPr>
        <a:xfrm xmlns:a="http://schemas.openxmlformats.org/drawingml/2006/main">
          <a:off x="6029029" y="1440064"/>
          <a:ext cx="1660779" cy="537612"/>
        </a:xfrm>
        <a:prstGeom xmlns:a="http://schemas.openxmlformats.org/drawingml/2006/main" prst="rect">
          <a:avLst/>
        </a:prstGeom>
        <a:noFill xmlns:a="http://schemas.openxmlformats.org/drawingml/2006/main"/>
        <a:ln xmlns:a="http://schemas.openxmlformats.org/drawingml/2006/main" w="3175">
          <a:noFill/>
        </a:ln>
      </cdr:spPr>
      <cdr:style>
        <a:lnRef xmlns:a="http://schemas.openxmlformats.org/drawingml/2006/main" idx="2">
          <a:schemeClr val="dk1"/>
        </a:lnRef>
        <a:fillRef xmlns:a="http://schemas.openxmlformats.org/drawingml/2006/main" idx="1">
          <a:schemeClr val="lt1"/>
        </a:fillRef>
        <a:effectRef xmlns:a="http://schemas.openxmlformats.org/drawingml/2006/main" idx="0">
          <a:schemeClr val="dk1"/>
        </a:effectRef>
        <a:fontRef xmlns:a="http://schemas.openxmlformats.org/drawingml/2006/main" idx="minor">
          <a:schemeClr val="dk1"/>
        </a:fontRef>
      </cdr:style>
      <cdr:txBody>
        <a:bodyPr xmlns:a="http://schemas.openxmlformats.org/drawingml/2006/main" rot="0" spcFirstLastPara="0" vert="horz" wrap="square" lIns="91440" tIns="45720" rIns="91440" bIns="45720" numCol="1" spcCol="0" rtlCol="0" fromWordArt="0" anchor="t" anchorCtr="0" forceAA="0" compatLnSpc="1">
          <a:prstTxWarp prst="textNoShape">
            <a:avLst/>
          </a:prstTxWarp>
          <a:noAutofit/>
        </a:bodyPr>
        <a:lstStyle xmlns:a="http://schemas.openxmlformats.org/drawingml/2006/main"/>
        <a:p xmlns:a="http://schemas.openxmlformats.org/drawingml/2006/main">
          <a:pPr algn="ctr"/>
          <a:r>
            <a:rPr lang="az-Latn-AZ" sz="1600" dirty="0">
              <a:solidFill>
                <a:srgbClr val="7A0017"/>
              </a:solidFill>
              <a:effectLst/>
              <a:latin typeface="Times New Roman" panose="02020603050405020304" pitchFamily="18" charset="0"/>
              <a:ea typeface="+mn-ea"/>
              <a:cs typeface="Times New Roman" panose="02020603050405020304" pitchFamily="18" charset="0"/>
            </a:rPr>
            <a:t>Orta – yüksək ikili aidiyyət intervalı</a:t>
          </a:r>
          <a:endParaRPr lang="ru-RU" sz="1600" dirty="0">
            <a:solidFill>
              <a:srgbClr val="7A0017"/>
            </a:solidFill>
            <a:effectLst/>
            <a:latin typeface="Times New Roman" panose="02020603050405020304" pitchFamily="18" charset="0"/>
            <a:ea typeface="+mn-ea"/>
            <a:cs typeface="Times New Roman" panose="02020603050405020304" pitchFamily="18" charset="0"/>
          </a:endParaRPr>
        </a:p>
      </cdr:txBody>
    </cdr:sp>
  </cdr:relSizeAnchor>
  <cdr:relSizeAnchor xmlns:cdr="http://schemas.openxmlformats.org/drawingml/2006/chartDrawing">
    <cdr:from>
      <cdr:x>0.70372</cdr:x>
      <cdr:y>0.65881</cdr:y>
    </cdr:from>
    <cdr:to>
      <cdr:x>0.87099</cdr:x>
      <cdr:y>0.90698</cdr:y>
    </cdr:to>
    <cdr:sp macro="" textlink="">
      <cdr:nvSpPr>
        <cdr:cNvPr id="17" name="Text Box 30"/>
        <cdr:cNvSpPr txBox="1"/>
      </cdr:nvSpPr>
      <cdr:spPr>
        <a:xfrm xmlns:a="http://schemas.openxmlformats.org/drawingml/2006/main">
          <a:off x="8043513" y="1427185"/>
          <a:ext cx="1911897" cy="537612"/>
        </a:xfrm>
        <a:prstGeom xmlns:a="http://schemas.openxmlformats.org/drawingml/2006/main" prst="rect">
          <a:avLst/>
        </a:prstGeom>
        <a:noFill xmlns:a="http://schemas.openxmlformats.org/drawingml/2006/main"/>
        <a:ln xmlns:a="http://schemas.openxmlformats.org/drawingml/2006/main" w="3175">
          <a:noFill/>
        </a:ln>
      </cdr:spPr>
      <cdr:style>
        <a:lnRef xmlns:a="http://schemas.openxmlformats.org/drawingml/2006/main" idx="2">
          <a:schemeClr val="dk1"/>
        </a:lnRef>
        <a:fillRef xmlns:a="http://schemas.openxmlformats.org/drawingml/2006/main" idx="1">
          <a:schemeClr val="lt1"/>
        </a:fillRef>
        <a:effectRef xmlns:a="http://schemas.openxmlformats.org/drawingml/2006/main" idx="0">
          <a:schemeClr val="dk1"/>
        </a:effectRef>
        <a:fontRef xmlns:a="http://schemas.openxmlformats.org/drawingml/2006/main" idx="minor">
          <a:schemeClr val="dk1"/>
        </a:fontRef>
      </cdr:style>
      <cdr:txBody>
        <a:bodyPr xmlns:a="http://schemas.openxmlformats.org/drawingml/2006/main" rot="0" spcFirstLastPara="0" vert="horz" wrap="square" lIns="91440" tIns="45720" rIns="91440" bIns="45720" numCol="1" spcCol="0" rtlCol="0" fromWordArt="0" anchor="t" anchorCtr="0" forceAA="0" compatLnSpc="1">
          <a:prstTxWarp prst="textNoShape">
            <a:avLst/>
          </a:prstTxWarp>
          <a:noAutofit/>
        </a:bodyPr>
        <a:lstStyle xmlns:a="http://schemas.openxmlformats.org/drawingml/2006/main"/>
        <a:p xmlns:a="http://schemas.openxmlformats.org/drawingml/2006/main">
          <a:pPr algn="ctr"/>
          <a:r>
            <a:rPr lang="az-Latn-AZ" sz="1600" dirty="0">
              <a:solidFill>
                <a:srgbClr val="7A0017"/>
              </a:solidFill>
              <a:effectLst/>
              <a:latin typeface="Times New Roman" panose="02020603050405020304" pitchFamily="18" charset="0"/>
              <a:ea typeface="+mn-ea"/>
              <a:cs typeface="Times New Roman" panose="02020603050405020304" pitchFamily="18" charset="0"/>
            </a:rPr>
            <a:t>Yüksək – çox yüksək ikili aidiyyət intervalı</a:t>
          </a:r>
          <a:endParaRPr lang="ru-RU" sz="1600" dirty="0">
            <a:solidFill>
              <a:srgbClr val="7A0017"/>
            </a:solidFill>
            <a:effectLst/>
            <a:latin typeface="Times New Roman" panose="02020603050405020304" pitchFamily="18" charset="0"/>
            <a:ea typeface="+mn-ea"/>
            <a:cs typeface="Times New Roman" panose="02020603050405020304" pitchFamily="18" charset="0"/>
          </a:endParaRPr>
        </a:p>
      </cdr:txBody>
    </cdr:sp>
  </cdr:relSizeAnchor>
  <cdr:relSizeAnchor xmlns:cdr="http://schemas.openxmlformats.org/drawingml/2006/chartDrawing">
    <cdr:from>
      <cdr:x>0.35455</cdr:x>
      <cdr:y>0.54836</cdr:y>
    </cdr:from>
    <cdr:to>
      <cdr:x>0.45133</cdr:x>
      <cdr:y>0.66012</cdr:y>
    </cdr:to>
    <cdr:sp macro="" textlink="">
      <cdr:nvSpPr>
        <cdr:cNvPr id="18" name="Right Bracket 17"/>
        <cdr:cNvSpPr/>
      </cdr:nvSpPr>
      <cdr:spPr>
        <a:xfrm xmlns:a="http://schemas.openxmlformats.org/drawingml/2006/main" rot="5400000">
          <a:off x="2318219" y="842812"/>
          <a:ext cx="209709" cy="582003"/>
        </a:xfrm>
        <a:prstGeom xmlns:a="http://schemas.openxmlformats.org/drawingml/2006/main" prst="rightBracket">
          <a:avLst>
            <a:gd name="adj" fmla="val 0"/>
          </a:avLst>
        </a:prstGeom>
        <a:ln xmlns:a="http://schemas.openxmlformats.org/drawingml/2006/main" w="9525">
          <a:solidFill>
            <a:srgbClr val="0000CC"/>
          </a:solidFill>
        </a:ln>
        <a:effectLst xmlns:a="http://schemas.openxmlformats.org/drawingml/2006/main"/>
      </cdr:spPr>
      <cdr:style>
        <a:lnRef xmlns:a="http://schemas.openxmlformats.org/drawingml/2006/main" idx="2">
          <a:schemeClr val="accent1"/>
        </a:lnRef>
        <a:fillRef xmlns:a="http://schemas.openxmlformats.org/drawingml/2006/main" idx="0">
          <a:schemeClr val="accent1"/>
        </a:fillRef>
        <a:effectRef xmlns:a="http://schemas.openxmlformats.org/drawingml/2006/main" idx="1">
          <a:schemeClr val="accent1"/>
        </a:effectRef>
        <a:fontRef xmlns:a="http://schemas.openxmlformats.org/drawingml/2006/main" idx="minor">
          <a:schemeClr val="tx1"/>
        </a:fontRef>
      </cdr:style>
    </cdr:sp>
  </cdr:relSizeAnchor>
  <cdr:relSizeAnchor xmlns:cdr="http://schemas.openxmlformats.org/drawingml/2006/chartDrawing">
    <cdr:from>
      <cdr:x>0.5495</cdr:x>
      <cdr:y>0.54836</cdr:y>
    </cdr:from>
    <cdr:to>
      <cdr:x>0.64627</cdr:x>
      <cdr:y>0.66012</cdr:y>
    </cdr:to>
    <cdr:sp macro="" textlink="">
      <cdr:nvSpPr>
        <cdr:cNvPr id="19" name="Right Bracket 18"/>
        <cdr:cNvSpPr/>
      </cdr:nvSpPr>
      <cdr:spPr>
        <a:xfrm xmlns:a="http://schemas.openxmlformats.org/drawingml/2006/main" rot="5400000">
          <a:off x="3490497" y="842848"/>
          <a:ext cx="209709" cy="581931"/>
        </a:xfrm>
        <a:prstGeom xmlns:a="http://schemas.openxmlformats.org/drawingml/2006/main" prst="rightBracket">
          <a:avLst>
            <a:gd name="adj" fmla="val 0"/>
          </a:avLst>
        </a:prstGeom>
        <a:ln xmlns:a="http://schemas.openxmlformats.org/drawingml/2006/main" w="9525">
          <a:solidFill>
            <a:srgbClr val="0000CC"/>
          </a:solidFill>
        </a:ln>
        <a:effectLst xmlns:a="http://schemas.openxmlformats.org/drawingml/2006/main"/>
      </cdr:spPr>
      <cdr:style>
        <a:lnRef xmlns:a="http://schemas.openxmlformats.org/drawingml/2006/main" idx="2">
          <a:schemeClr val="accent1"/>
        </a:lnRef>
        <a:fillRef xmlns:a="http://schemas.openxmlformats.org/drawingml/2006/main" idx="0">
          <a:schemeClr val="accent1"/>
        </a:fillRef>
        <a:effectRef xmlns:a="http://schemas.openxmlformats.org/drawingml/2006/main" idx="1">
          <a:schemeClr val="accent1"/>
        </a:effectRef>
        <a:fontRef xmlns:a="http://schemas.openxmlformats.org/drawingml/2006/main" idx="minor">
          <a:schemeClr val="tx1"/>
        </a:fontRef>
      </cdr:style>
    </cdr:sp>
  </cdr:relSizeAnchor>
  <cdr:relSizeAnchor xmlns:cdr="http://schemas.openxmlformats.org/drawingml/2006/chartDrawing">
    <cdr:from>
      <cdr:x>0.74357</cdr:x>
      <cdr:y>0.54836</cdr:y>
    </cdr:from>
    <cdr:to>
      <cdr:x>0.83964</cdr:x>
      <cdr:y>0.66012</cdr:y>
    </cdr:to>
    <cdr:sp macro="" textlink="">
      <cdr:nvSpPr>
        <cdr:cNvPr id="20" name="Right Bracket 19"/>
        <cdr:cNvSpPr/>
      </cdr:nvSpPr>
      <cdr:spPr>
        <a:xfrm xmlns:a="http://schemas.openxmlformats.org/drawingml/2006/main" rot="5400000">
          <a:off x="4655438" y="844960"/>
          <a:ext cx="209709" cy="577708"/>
        </a:xfrm>
        <a:prstGeom xmlns:a="http://schemas.openxmlformats.org/drawingml/2006/main" prst="rightBracket">
          <a:avLst>
            <a:gd name="adj" fmla="val 0"/>
          </a:avLst>
        </a:prstGeom>
        <a:ln xmlns:a="http://schemas.openxmlformats.org/drawingml/2006/main" w="9525">
          <a:solidFill>
            <a:srgbClr val="0000CC"/>
          </a:solidFill>
        </a:ln>
        <a:effectLst xmlns:a="http://schemas.openxmlformats.org/drawingml/2006/main"/>
      </cdr:spPr>
      <cdr:style>
        <a:lnRef xmlns:a="http://schemas.openxmlformats.org/drawingml/2006/main" idx="2">
          <a:schemeClr val="accent1"/>
        </a:lnRef>
        <a:fillRef xmlns:a="http://schemas.openxmlformats.org/drawingml/2006/main" idx="0">
          <a:schemeClr val="accent1"/>
        </a:fillRef>
        <a:effectRef xmlns:a="http://schemas.openxmlformats.org/drawingml/2006/main" idx="1">
          <a:schemeClr val="accent1"/>
        </a:effectRef>
        <a:fontRef xmlns:a="http://schemas.openxmlformats.org/drawingml/2006/main" idx="minor">
          <a:schemeClr val="tx1"/>
        </a:fontRef>
      </cdr:style>
    </cdr:sp>
  </cdr:relSizeAnchor>
  <cdr:relSizeAnchor xmlns:cdr="http://schemas.openxmlformats.org/drawingml/2006/chartDrawing">
    <cdr:from>
      <cdr:x>0.64752</cdr:x>
      <cdr:y>0.2986</cdr:y>
    </cdr:from>
    <cdr:to>
      <cdr:x>0.74422</cdr:x>
      <cdr:y>0.43622</cdr:y>
    </cdr:to>
    <cdr:sp macro="" textlink="">
      <cdr:nvSpPr>
        <cdr:cNvPr id="21" name="Left Brace 20">
          <a:extLst xmlns:a="http://schemas.openxmlformats.org/drawingml/2006/main">
            <a:ext uri="{FF2B5EF4-FFF2-40B4-BE49-F238E27FC236}">
              <a16:creationId xmlns:a16="http://schemas.microsoft.com/office/drawing/2014/main" id="{8A4F2A8A-AAD1-4E11-AE1A-F3E615DB6E61}"/>
            </a:ext>
          </a:extLst>
        </cdr:cNvPr>
        <cdr:cNvSpPr/>
      </cdr:nvSpPr>
      <cdr:spPr>
        <a:xfrm xmlns:a="http://schemas.openxmlformats.org/drawingml/2006/main" rot="5400000">
          <a:off x="7804769" y="243286"/>
          <a:ext cx="298127" cy="1105281"/>
        </a:xfrm>
        <a:prstGeom xmlns:a="http://schemas.openxmlformats.org/drawingml/2006/main" prst="leftBrace">
          <a:avLst>
            <a:gd name="adj1" fmla="val 23673"/>
            <a:gd name="adj2" fmla="val 48021"/>
          </a:avLst>
        </a:prstGeom>
        <a:ln xmlns:a="http://schemas.openxmlformats.org/drawingml/2006/main" w="6350"/>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sp>
  </cdr:relSizeAnchor>
  <cdr:relSizeAnchor xmlns:cdr="http://schemas.openxmlformats.org/drawingml/2006/chartDrawing">
    <cdr:from>
      <cdr:x>0.84203</cdr:x>
      <cdr:y>0.2986</cdr:y>
    </cdr:from>
    <cdr:to>
      <cdr:x>0.90862</cdr:x>
      <cdr:y>0.43622</cdr:y>
    </cdr:to>
    <cdr:sp macro="" textlink="">
      <cdr:nvSpPr>
        <cdr:cNvPr id="22" name="Left Brace 21">
          <a:extLst xmlns:a="http://schemas.openxmlformats.org/drawingml/2006/main">
            <a:ext uri="{FF2B5EF4-FFF2-40B4-BE49-F238E27FC236}">
              <a16:creationId xmlns:a16="http://schemas.microsoft.com/office/drawing/2014/main" id="{8A4F2A8A-AAD1-4E11-AE1A-F3E615DB6E61}"/>
            </a:ext>
          </a:extLst>
        </cdr:cNvPr>
        <cdr:cNvSpPr/>
      </cdr:nvSpPr>
      <cdr:spPr>
        <a:xfrm xmlns:a="http://schemas.openxmlformats.org/drawingml/2006/main" rot="5400000">
          <a:off x="9855939" y="415365"/>
          <a:ext cx="298127" cy="761124"/>
        </a:xfrm>
        <a:prstGeom xmlns:a="http://schemas.openxmlformats.org/drawingml/2006/main" prst="leftBrace">
          <a:avLst>
            <a:gd name="adj1" fmla="val 26315"/>
            <a:gd name="adj2" fmla="val 48021"/>
          </a:avLst>
        </a:prstGeom>
        <a:ln xmlns:a="http://schemas.openxmlformats.org/drawingml/2006/main" w="6350"/>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sp>
  </cdr:relSizeAnchor>
  <cdr:relSizeAnchor xmlns:cdr="http://schemas.openxmlformats.org/drawingml/2006/chartDrawing">
    <cdr:from>
      <cdr:x>0.45401</cdr:x>
      <cdr:y>0.2986</cdr:y>
    </cdr:from>
    <cdr:to>
      <cdr:x>0.55072</cdr:x>
      <cdr:y>0.43622</cdr:y>
    </cdr:to>
    <cdr:sp macro="" textlink="">
      <cdr:nvSpPr>
        <cdr:cNvPr id="23" name="Left Brace 22">
          <a:extLst xmlns:a="http://schemas.openxmlformats.org/drawingml/2006/main">
            <a:ext uri="{FF2B5EF4-FFF2-40B4-BE49-F238E27FC236}">
              <a16:creationId xmlns:a16="http://schemas.microsoft.com/office/drawing/2014/main" id="{8A4F2A8A-AAD1-4E11-AE1A-F3E615DB6E61}"/>
            </a:ext>
          </a:extLst>
        </cdr:cNvPr>
        <cdr:cNvSpPr/>
      </cdr:nvSpPr>
      <cdr:spPr>
        <a:xfrm xmlns:a="http://schemas.openxmlformats.org/drawingml/2006/main" rot="5400000">
          <a:off x="5593006" y="243229"/>
          <a:ext cx="298127" cy="1105396"/>
        </a:xfrm>
        <a:prstGeom xmlns:a="http://schemas.openxmlformats.org/drawingml/2006/main" prst="leftBrace">
          <a:avLst>
            <a:gd name="adj1" fmla="val 18388"/>
            <a:gd name="adj2" fmla="val 48021"/>
          </a:avLst>
        </a:prstGeom>
        <a:ln xmlns:a="http://schemas.openxmlformats.org/drawingml/2006/main" w="6350"/>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sp>
  </cdr:relSizeAnchor>
  <cdr:relSizeAnchor xmlns:cdr="http://schemas.openxmlformats.org/drawingml/2006/chartDrawing">
    <cdr:from>
      <cdr:x>0.09158</cdr:x>
      <cdr:y>0.31795</cdr:y>
    </cdr:from>
    <cdr:to>
      <cdr:x>0.16315</cdr:x>
      <cdr:y>0.43622</cdr:y>
    </cdr:to>
    <cdr:sp macro="" textlink="">
      <cdr:nvSpPr>
        <cdr:cNvPr id="24" name="Left Brace 23">
          <a:extLst xmlns:a="http://schemas.openxmlformats.org/drawingml/2006/main">
            <a:ext uri="{FF2B5EF4-FFF2-40B4-BE49-F238E27FC236}">
              <a16:creationId xmlns:a16="http://schemas.microsoft.com/office/drawing/2014/main" id="{00000000-0008-0000-0000-000023000000}"/>
            </a:ext>
          </a:extLst>
        </cdr:cNvPr>
        <cdr:cNvSpPr/>
      </cdr:nvSpPr>
      <cdr:spPr>
        <a:xfrm xmlns:a="http://schemas.openxmlformats.org/drawingml/2006/main" rot="5400000">
          <a:off x="1327715" y="407863"/>
          <a:ext cx="256209" cy="818045"/>
        </a:xfrm>
        <a:prstGeom xmlns:a="http://schemas.openxmlformats.org/drawingml/2006/main" prst="leftBrace">
          <a:avLst>
            <a:gd name="adj1" fmla="val 15131"/>
            <a:gd name="adj2" fmla="val 49838"/>
          </a:avLst>
        </a:prstGeom>
        <a:ln xmlns:a="http://schemas.openxmlformats.org/drawingml/2006/main" w="6350"/>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txBody>
        <a:bodyPr xmlns:a="http://schemas.openxmlformats.org/drawingml/2006/main" wrap="square" rtlCol="0" anchor="t">
          <a:noAutofit/>
        </a:bodyPr>
        <a:lstStyle xmlns:a="http://schemas.openxmlformats.org/drawingml/2006/main"/>
        <a:p xmlns:a="http://schemas.openxmlformats.org/drawingml/2006/main">
          <a:endParaRPr lang="ru-RU"/>
        </a:p>
      </cdr:txBody>
    </cdr:sp>
  </cdr:relSizeAnchor>
</c:userShapes>
</file>

<file path=ppt/drawings/drawing3.xml><?xml version="1.0" encoding="utf-8"?>
<c:userShapes xmlns:c="http://schemas.openxmlformats.org/drawingml/2006/chart">
  <cdr:relSizeAnchor xmlns:cdr="http://schemas.openxmlformats.org/drawingml/2006/chartDrawing">
    <cdr:from>
      <cdr:x>0.07484</cdr:x>
      <cdr:y>0.15873</cdr:y>
    </cdr:from>
    <cdr:to>
      <cdr:x>0.17984</cdr:x>
      <cdr:y>0.2969</cdr:y>
    </cdr:to>
    <cdr:sp macro="" textlink="">
      <cdr:nvSpPr>
        <cdr:cNvPr id="2" name="TextBox 27">
          <a:extLst xmlns:a="http://schemas.openxmlformats.org/drawingml/2006/main">
            <a:ext uri="{FF2B5EF4-FFF2-40B4-BE49-F238E27FC236}">
              <a16:creationId xmlns:a16="http://schemas.microsoft.com/office/drawing/2014/main" id="{00000000-0008-0000-0000-00001C000000}"/>
            </a:ext>
          </a:extLst>
        </cdr:cNvPr>
        <cdr:cNvSpPr txBox="1"/>
      </cdr:nvSpPr>
      <cdr:spPr>
        <a:xfrm xmlns:a="http://schemas.openxmlformats.org/drawingml/2006/main">
          <a:off x="855459" y="343850"/>
          <a:ext cx="1200150" cy="299319"/>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ctr"/>
          <a:r>
            <a:rPr lang="az-Latn-AZ" sz="1600" dirty="0">
              <a:solidFill>
                <a:srgbClr val="7A0017"/>
              </a:solidFill>
              <a:latin typeface="Times New Roman" panose="02020603050405020304" pitchFamily="18" charset="0"/>
              <a:cs typeface="Times New Roman" panose="02020603050405020304" pitchFamily="18" charset="0"/>
            </a:rPr>
            <a:t>Çox aşağı</a:t>
          </a:r>
          <a:endParaRPr lang="ru-RU" sz="1600" dirty="0">
            <a:solidFill>
              <a:srgbClr val="7A0017"/>
            </a:solidFill>
            <a:latin typeface="Times New Roman" panose="02020603050405020304" pitchFamily="18" charset="0"/>
            <a:cs typeface="Times New Roman" panose="02020603050405020304" pitchFamily="18" charset="0"/>
          </a:endParaRPr>
        </a:p>
      </cdr:txBody>
    </cdr:sp>
  </cdr:relSizeAnchor>
  <cdr:relSizeAnchor xmlns:cdr="http://schemas.openxmlformats.org/drawingml/2006/chartDrawing">
    <cdr:from>
      <cdr:x>0.26906</cdr:x>
      <cdr:y>0.15509</cdr:y>
    </cdr:from>
    <cdr:to>
      <cdr:x>0.34165</cdr:x>
      <cdr:y>0.29326</cdr:y>
    </cdr:to>
    <cdr:sp macro="" textlink="">
      <cdr:nvSpPr>
        <cdr:cNvPr id="3" name="TextBox 27">
          <a:extLst xmlns:a="http://schemas.openxmlformats.org/drawingml/2006/main">
            <a:ext uri="{FF2B5EF4-FFF2-40B4-BE49-F238E27FC236}">
              <a16:creationId xmlns:a16="http://schemas.microsoft.com/office/drawing/2014/main" id="{B66DE2D5-28E5-4EEC-91B9-DE33CF0DF8A2}"/>
            </a:ext>
          </a:extLst>
        </cdr:cNvPr>
        <cdr:cNvSpPr txBox="1"/>
      </cdr:nvSpPr>
      <cdr:spPr>
        <a:xfrm xmlns:a="http://schemas.openxmlformats.org/drawingml/2006/main">
          <a:off x="3075394" y="335965"/>
          <a:ext cx="829703" cy="299318"/>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ctr"/>
          <a:r>
            <a:rPr lang="az-Latn-AZ" sz="1600" dirty="0">
              <a:solidFill>
                <a:srgbClr val="7A0017"/>
              </a:solidFill>
              <a:latin typeface="Times New Roman" panose="02020603050405020304" pitchFamily="18" charset="0"/>
              <a:cs typeface="Times New Roman" panose="02020603050405020304" pitchFamily="18" charset="0"/>
            </a:rPr>
            <a:t>Aşağı</a:t>
          </a:r>
          <a:endParaRPr lang="ru-RU" sz="1600" dirty="0">
            <a:solidFill>
              <a:srgbClr val="7A0017"/>
            </a:solidFill>
            <a:latin typeface="Times New Roman" panose="02020603050405020304" pitchFamily="18" charset="0"/>
            <a:cs typeface="Times New Roman" panose="02020603050405020304" pitchFamily="18" charset="0"/>
          </a:endParaRPr>
        </a:p>
      </cdr:txBody>
    </cdr:sp>
  </cdr:relSizeAnchor>
  <cdr:relSizeAnchor xmlns:cdr="http://schemas.openxmlformats.org/drawingml/2006/chartDrawing">
    <cdr:from>
      <cdr:x>0.46772</cdr:x>
      <cdr:y>0.15509</cdr:y>
    </cdr:from>
    <cdr:to>
      <cdr:x>0.54031</cdr:x>
      <cdr:y>0.29326</cdr:y>
    </cdr:to>
    <cdr:sp macro="" textlink="">
      <cdr:nvSpPr>
        <cdr:cNvPr id="4" name="TextBox 27">
          <a:extLst xmlns:a="http://schemas.openxmlformats.org/drawingml/2006/main">
            <a:ext uri="{FF2B5EF4-FFF2-40B4-BE49-F238E27FC236}">
              <a16:creationId xmlns:a16="http://schemas.microsoft.com/office/drawing/2014/main" id="{E2D55D79-B529-4216-B74F-340B413B8FED}"/>
            </a:ext>
          </a:extLst>
        </cdr:cNvPr>
        <cdr:cNvSpPr txBox="1"/>
      </cdr:nvSpPr>
      <cdr:spPr>
        <a:xfrm xmlns:a="http://schemas.openxmlformats.org/drawingml/2006/main">
          <a:off x="5346078" y="335965"/>
          <a:ext cx="829703" cy="299318"/>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ctr"/>
          <a:r>
            <a:rPr lang="az-Latn-AZ" sz="1600" dirty="0">
              <a:solidFill>
                <a:srgbClr val="7A0017"/>
              </a:solidFill>
              <a:latin typeface="Times New Roman" panose="02020603050405020304" pitchFamily="18" charset="0"/>
              <a:cs typeface="Times New Roman" panose="02020603050405020304" pitchFamily="18" charset="0"/>
            </a:rPr>
            <a:t>Orta</a:t>
          </a:r>
          <a:endParaRPr lang="ru-RU" sz="1600" dirty="0">
            <a:solidFill>
              <a:srgbClr val="7A0017"/>
            </a:solidFill>
            <a:latin typeface="Times New Roman" panose="02020603050405020304" pitchFamily="18" charset="0"/>
            <a:cs typeface="Times New Roman" panose="02020603050405020304" pitchFamily="18" charset="0"/>
          </a:endParaRPr>
        </a:p>
      </cdr:txBody>
    </cdr:sp>
  </cdr:relSizeAnchor>
  <cdr:relSizeAnchor xmlns:cdr="http://schemas.openxmlformats.org/drawingml/2006/chartDrawing">
    <cdr:from>
      <cdr:x>0.65901</cdr:x>
      <cdr:y>0.15509</cdr:y>
    </cdr:from>
    <cdr:to>
      <cdr:x>0.74226</cdr:x>
      <cdr:y>0.29326</cdr:y>
    </cdr:to>
    <cdr:sp macro="" textlink="">
      <cdr:nvSpPr>
        <cdr:cNvPr id="5" name="TextBox 27">
          <a:extLst xmlns:a="http://schemas.openxmlformats.org/drawingml/2006/main">
            <a:ext uri="{FF2B5EF4-FFF2-40B4-BE49-F238E27FC236}">
              <a16:creationId xmlns:a16="http://schemas.microsoft.com/office/drawing/2014/main" id="{539E3CA5-E2B4-4366-8A69-5CD78B2658F6}"/>
            </a:ext>
          </a:extLst>
        </cdr:cNvPr>
        <cdr:cNvSpPr txBox="1"/>
      </cdr:nvSpPr>
      <cdr:spPr>
        <a:xfrm xmlns:a="http://schemas.openxmlformats.org/drawingml/2006/main">
          <a:off x="7532522" y="335965"/>
          <a:ext cx="951548" cy="299318"/>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ctr"/>
          <a:r>
            <a:rPr lang="az-Latn-AZ" sz="1600" dirty="0">
              <a:solidFill>
                <a:srgbClr val="7A0017"/>
              </a:solidFill>
              <a:latin typeface="Times New Roman" panose="02020603050405020304" pitchFamily="18" charset="0"/>
              <a:cs typeface="Times New Roman" panose="02020603050405020304" pitchFamily="18" charset="0"/>
            </a:rPr>
            <a:t>Yüksək</a:t>
          </a:r>
          <a:endParaRPr lang="ru-RU" sz="1600" dirty="0">
            <a:solidFill>
              <a:srgbClr val="7A0017"/>
            </a:solidFill>
            <a:latin typeface="Times New Roman" panose="02020603050405020304" pitchFamily="18" charset="0"/>
            <a:cs typeface="Times New Roman" panose="02020603050405020304" pitchFamily="18" charset="0"/>
          </a:endParaRPr>
        </a:p>
      </cdr:txBody>
    </cdr:sp>
  </cdr:relSizeAnchor>
  <cdr:relSizeAnchor xmlns:cdr="http://schemas.openxmlformats.org/drawingml/2006/chartDrawing">
    <cdr:from>
      <cdr:x>0.81832</cdr:x>
      <cdr:y>0.15509</cdr:y>
    </cdr:from>
    <cdr:to>
      <cdr:x>0.93733</cdr:x>
      <cdr:y>0.27209</cdr:y>
    </cdr:to>
    <cdr:sp macro="" textlink="">
      <cdr:nvSpPr>
        <cdr:cNvPr id="6" name="TextBox 27">
          <a:extLst xmlns:a="http://schemas.openxmlformats.org/drawingml/2006/main">
            <a:ext uri="{FF2B5EF4-FFF2-40B4-BE49-F238E27FC236}">
              <a16:creationId xmlns:a16="http://schemas.microsoft.com/office/drawing/2014/main" id="{539E3CA5-E2B4-4366-8A69-5CD78B2658F6}"/>
            </a:ext>
          </a:extLst>
        </cdr:cNvPr>
        <cdr:cNvSpPr txBox="1"/>
      </cdr:nvSpPr>
      <cdr:spPr>
        <a:xfrm xmlns:a="http://schemas.openxmlformats.org/drawingml/2006/main">
          <a:off x="9353436" y="335965"/>
          <a:ext cx="1360284" cy="253457"/>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ctr"/>
          <a:r>
            <a:rPr lang="az-Latn-AZ" sz="1600" dirty="0">
              <a:solidFill>
                <a:srgbClr val="7A0017"/>
              </a:solidFill>
              <a:latin typeface="Times New Roman" panose="02020603050405020304" pitchFamily="18" charset="0"/>
              <a:cs typeface="Times New Roman" panose="02020603050405020304" pitchFamily="18" charset="0"/>
            </a:rPr>
            <a:t>Çox yüksək</a:t>
          </a:r>
          <a:endParaRPr lang="ru-RU" sz="1600" dirty="0">
            <a:solidFill>
              <a:srgbClr val="7A0017"/>
            </a:solidFill>
            <a:latin typeface="Times New Roman" panose="02020603050405020304" pitchFamily="18" charset="0"/>
            <a:cs typeface="Times New Roman" panose="02020603050405020304" pitchFamily="18" charset="0"/>
          </a:endParaRPr>
        </a:p>
      </cdr:txBody>
    </cdr:sp>
  </cdr:relSizeAnchor>
  <cdr:relSizeAnchor xmlns:cdr="http://schemas.openxmlformats.org/drawingml/2006/chartDrawing">
    <cdr:from>
      <cdr:x>0.25582</cdr:x>
      <cdr:y>0.32093</cdr:y>
    </cdr:from>
    <cdr:to>
      <cdr:x>0.35536</cdr:x>
      <cdr:y>0.4392</cdr:y>
    </cdr:to>
    <cdr:sp macro="" textlink="">
      <cdr:nvSpPr>
        <cdr:cNvPr id="9" name="Left Brace 8">
          <a:extLst xmlns:a="http://schemas.openxmlformats.org/drawingml/2006/main">
            <a:ext uri="{FF2B5EF4-FFF2-40B4-BE49-F238E27FC236}">
              <a16:creationId xmlns:a16="http://schemas.microsoft.com/office/drawing/2014/main" id="{00000000-0008-0000-0000-000023000000}"/>
            </a:ext>
          </a:extLst>
        </cdr:cNvPr>
        <cdr:cNvSpPr/>
      </cdr:nvSpPr>
      <cdr:spPr>
        <a:xfrm xmlns:a="http://schemas.openxmlformats.org/drawingml/2006/main" rot="5400000">
          <a:off x="3364785" y="254466"/>
          <a:ext cx="256209" cy="1137742"/>
        </a:xfrm>
        <a:prstGeom xmlns:a="http://schemas.openxmlformats.org/drawingml/2006/main" prst="leftBrace">
          <a:avLst>
            <a:gd name="adj1" fmla="val 15131"/>
            <a:gd name="adj2" fmla="val 49838"/>
          </a:avLst>
        </a:prstGeom>
        <a:ln xmlns:a="http://schemas.openxmlformats.org/drawingml/2006/main" w="6350"/>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txBody>
        <a:bodyPr xmlns:a="http://schemas.openxmlformats.org/drawingml/2006/main" wrap="square" rtlCol="0" anchor="t">
          <a:noAutofit/>
        </a:bodyPr>
        <a:lstStyle xmlns:a="http://schemas.openxmlformats.org/drawingml/2006/main"/>
        <a:p xmlns:a="http://schemas.openxmlformats.org/drawingml/2006/main">
          <a:endParaRPr lang="ru-RU"/>
        </a:p>
      </cdr:txBody>
    </cdr:sp>
  </cdr:relSizeAnchor>
  <cdr:relSizeAnchor xmlns:cdr="http://schemas.openxmlformats.org/drawingml/2006/chartDrawing">
    <cdr:from>
      <cdr:x>0.15797</cdr:x>
      <cdr:y>0.54836</cdr:y>
    </cdr:from>
    <cdr:to>
      <cdr:x>0.25613</cdr:x>
      <cdr:y>0.66012</cdr:y>
    </cdr:to>
    <cdr:sp macro="" textlink="">
      <cdr:nvSpPr>
        <cdr:cNvPr id="11" name="Right Bracket 10"/>
        <cdr:cNvSpPr/>
      </cdr:nvSpPr>
      <cdr:spPr>
        <a:xfrm xmlns:a="http://schemas.openxmlformats.org/drawingml/2006/main" rot="5400000">
          <a:off x="1140226" y="838659"/>
          <a:ext cx="209709" cy="590310"/>
        </a:xfrm>
        <a:prstGeom xmlns:a="http://schemas.openxmlformats.org/drawingml/2006/main" prst="rightBracket">
          <a:avLst>
            <a:gd name="adj" fmla="val 0"/>
          </a:avLst>
        </a:prstGeom>
        <a:ln xmlns:a="http://schemas.openxmlformats.org/drawingml/2006/main" w="9525">
          <a:solidFill>
            <a:srgbClr val="0000CC"/>
          </a:solidFill>
        </a:ln>
        <a:effectLst xmlns:a="http://schemas.openxmlformats.org/drawingml/2006/main"/>
      </cdr:spPr>
      <cdr:style>
        <a:lnRef xmlns:a="http://schemas.openxmlformats.org/drawingml/2006/main" idx="2">
          <a:schemeClr val="accent1"/>
        </a:lnRef>
        <a:fillRef xmlns:a="http://schemas.openxmlformats.org/drawingml/2006/main" idx="0">
          <a:schemeClr val="accent1"/>
        </a:fillRef>
        <a:effectRef xmlns:a="http://schemas.openxmlformats.org/drawingml/2006/main" idx="1">
          <a:schemeClr val="accent1"/>
        </a:effectRef>
        <a:fontRef xmlns:a="http://schemas.openxmlformats.org/drawingml/2006/main" idx="minor">
          <a:schemeClr val="tx1"/>
        </a:fontRef>
      </cdr:style>
    </cdr:sp>
  </cdr:relSizeAnchor>
  <cdr:relSizeAnchor xmlns:cdr="http://schemas.openxmlformats.org/drawingml/2006/chartDrawing">
    <cdr:from>
      <cdr:x>0.10996</cdr:x>
      <cdr:y>0.68054</cdr:y>
    </cdr:from>
    <cdr:to>
      <cdr:x>0.28306</cdr:x>
      <cdr:y>0.92871</cdr:y>
    </cdr:to>
    <cdr:sp macro="" textlink="">
      <cdr:nvSpPr>
        <cdr:cNvPr id="14" name="Text Box 30"/>
        <cdr:cNvSpPr txBox="1"/>
      </cdr:nvSpPr>
      <cdr:spPr>
        <a:xfrm xmlns:a="http://schemas.openxmlformats.org/drawingml/2006/main">
          <a:off x="1256886" y="1474261"/>
          <a:ext cx="1978466" cy="537613"/>
        </a:xfrm>
        <a:prstGeom xmlns:a="http://schemas.openxmlformats.org/drawingml/2006/main" prst="rect">
          <a:avLst/>
        </a:prstGeom>
        <a:noFill xmlns:a="http://schemas.openxmlformats.org/drawingml/2006/main"/>
        <a:ln xmlns:a="http://schemas.openxmlformats.org/drawingml/2006/main" w="3175">
          <a:noFill/>
        </a:ln>
      </cdr:spPr>
      <cdr:style>
        <a:lnRef xmlns:a="http://schemas.openxmlformats.org/drawingml/2006/main" idx="2">
          <a:schemeClr val="dk1"/>
        </a:lnRef>
        <a:fillRef xmlns:a="http://schemas.openxmlformats.org/drawingml/2006/main" idx="1">
          <a:schemeClr val="lt1"/>
        </a:fillRef>
        <a:effectRef xmlns:a="http://schemas.openxmlformats.org/drawingml/2006/main" idx="0">
          <a:schemeClr val="dk1"/>
        </a:effectRef>
        <a:fontRef xmlns:a="http://schemas.openxmlformats.org/drawingml/2006/main" idx="minor">
          <a:schemeClr val="dk1"/>
        </a:fontRef>
      </cdr:style>
      <cdr:txBody>
        <a:bodyPr xmlns:a="http://schemas.openxmlformats.org/drawingml/2006/main" rot="0" spcFirstLastPara="0" vert="horz" wrap="square" lIns="91440" tIns="45720" rIns="91440" bIns="45720" numCol="1" spcCol="0" rtlCol="0" fromWordArt="0" anchor="t" anchorCtr="0" forceAA="0" compatLnSpc="1">
          <a:prstTxWarp prst="textNoShape">
            <a:avLst/>
          </a:prstTxWarp>
          <a:noAutofit/>
        </a:bodyPr>
        <a:lstStyle xmlns:a="http://schemas.openxmlformats.org/drawingml/2006/main"/>
        <a:p xmlns:a="http://schemas.openxmlformats.org/drawingml/2006/main">
          <a:pPr algn="ctr"/>
          <a:r>
            <a:rPr lang="az-Latn-AZ" sz="1600" dirty="0">
              <a:solidFill>
                <a:srgbClr val="7A0017"/>
              </a:solidFill>
              <a:effectLst/>
              <a:latin typeface="Times New Roman" panose="02020603050405020304" pitchFamily="18" charset="0"/>
              <a:ea typeface="+mn-ea"/>
              <a:cs typeface="Times New Roman" panose="02020603050405020304" pitchFamily="18" charset="0"/>
            </a:rPr>
            <a:t>Çox aşağı – aşağı ikili aidiyyət intervalı</a:t>
          </a:r>
          <a:endParaRPr lang="ru-RU" sz="1600" dirty="0">
            <a:solidFill>
              <a:srgbClr val="7A0017"/>
            </a:solidFill>
            <a:effectLst/>
            <a:latin typeface="Times New Roman" panose="02020603050405020304" pitchFamily="18" charset="0"/>
            <a:ea typeface="+mn-ea"/>
            <a:cs typeface="Times New Roman" panose="02020603050405020304" pitchFamily="18" charset="0"/>
          </a:endParaRPr>
        </a:p>
      </cdr:txBody>
    </cdr:sp>
  </cdr:relSizeAnchor>
  <cdr:relSizeAnchor xmlns:cdr="http://schemas.openxmlformats.org/drawingml/2006/chartDrawing">
    <cdr:from>
      <cdr:x>0.31963</cdr:x>
      <cdr:y>0.65881</cdr:y>
    </cdr:from>
    <cdr:to>
      <cdr:x>0.48125</cdr:x>
      <cdr:y>0.90698</cdr:y>
    </cdr:to>
    <cdr:sp macro="" textlink="">
      <cdr:nvSpPr>
        <cdr:cNvPr id="15" name="Text Box 30"/>
        <cdr:cNvSpPr txBox="1"/>
      </cdr:nvSpPr>
      <cdr:spPr>
        <a:xfrm xmlns:a="http://schemas.openxmlformats.org/drawingml/2006/main">
          <a:off x="3653421" y="1427185"/>
          <a:ext cx="1847273" cy="537612"/>
        </a:xfrm>
        <a:prstGeom xmlns:a="http://schemas.openxmlformats.org/drawingml/2006/main" prst="rect">
          <a:avLst/>
        </a:prstGeom>
        <a:noFill xmlns:a="http://schemas.openxmlformats.org/drawingml/2006/main"/>
        <a:ln xmlns:a="http://schemas.openxmlformats.org/drawingml/2006/main" w="3175">
          <a:noFill/>
        </a:ln>
      </cdr:spPr>
      <cdr:style>
        <a:lnRef xmlns:a="http://schemas.openxmlformats.org/drawingml/2006/main" idx="2">
          <a:schemeClr val="dk1"/>
        </a:lnRef>
        <a:fillRef xmlns:a="http://schemas.openxmlformats.org/drawingml/2006/main" idx="1">
          <a:schemeClr val="lt1"/>
        </a:fillRef>
        <a:effectRef xmlns:a="http://schemas.openxmlformats.org/drawingml/2006/main" idx="0">
          <a:schemeClr val="dk1"/>
        </a:effectRef>
        <a:fontRef xmlns:a="http://schemas.openxmlformats.org/drawingml/2006/main" idx="minor">
          <a:schemeClr val="dk1"/>
        </a:fontRef>
      </cdr:style>
      <cdr:txBody>
        <a:bodyPr xmlns:a="http://schemas.openxmlformats.org/drawingml/2006/main" rot="0" spcFirstLastPara="0" vert="horz" wrap="square" lIns="91440" tIns="45720" rIns="91440" bIns="45720" numCol="1" spcCol="0" rtlCol="0" fromWordArt="0" anchor="t" anchorCtr="0" forceAA="0" compatLnSpc="1">
          <a:prstTxWarp prst="textNoShape">
            <a:avLst/>
          </a:prstTxWarp>
          <a:noAutofit/>
        </a:bodyPr>
        <a:lstStyle xmlns:a="http://schemas.openxmlformats.org/drawingml/2006/main"/>
        <a:p xmlns:a="http://schemas.openxmlformats.org/drawingml/2006/main">
          <a:pPr algn="ctr"/>
          <a:r>
            <a:rPr lang="az-Latn-AZ" sz="1600" dirty="0">
              <a:solidFill>
                <a:srgbClr val="7A0017"/>
              </a:solidFill>
              <a:effectLst/>
              <a:latin typeface="Times New Roman" panose="02020603050405020304" pitchFamily="18" charset="0"/>
              <a:ea typeface="+mn-ea"/>
              <a:cs typeface="Times New Roman" panose="02020603050405020304" pitchFamily="18" charset="0"/>
            </a:rPr>
            <a:t>Aşağı – orta ikili aidiyyət intervalı</a:t>
          </a:r>
          <a:endParaRPr lang="ru-RU" sz="1600" dirty="0">
            <a:solidFill>
              <a:srgbClr val="7A0017"/>
            </a:solidFill>
            <a:effectLst/>
            <a:latin typeface="Times New Roman" panose="02020603050405020304" pitchFamily="18" charset="0"/>
            <a:ea typeface="+mn-ea"/>
            <a:cs typeface="Times New Roman" panose="02020603050405020304" pitchFamily="18" charset="0"/>
          </a:endParaRPr>
        </a:p>
      </cdr:txBody>
    </cdr:sp>
  </cdr:relSizeAnchor>
  <cdr:relSizeAnchor xmlns:cdr="http://schemas.openxmlformats.org/drawingml/2006/chartDrawing">
    <cdr:from>
      <cdr:x>0.51391</cdr:x>
      <cdr:y>0.65794</cdr:y>
    </cdr:from>
    <cdr:to>
      <cdr:x>0.67618</cdr:x>
      <cdr:y>0.90611</cdr:y>
    </cdr:to>
    <cdr:sp macro="" textlink="">
      <cdr:nvSpPr>
        <cdr:cNvPr id="16" name="Text Box 30"/>
        <cdr:cNvSpPr txBox="1"/>
      </cdr:nvSpPr>
      <cdr:spPr>
        <a:xfrm xmlns:a="http://schemas.openxmlformats.org/drawingml/2006/main">
          <a:off x="5873944" y="1425300"/>
          <a:ext cx="1854797" cy="537612"/>
        </a:xfrm>
        <a:prstGeom xmlns:a="http://schemas.openxmlformats.org/drawingml/2006/main" prst="rect">
          <a:avLst/>
        </a:prstGeom>
        <a:noFill xmlns:a="http://schemas.openxmlformats.org/drawingml/2006/main"/>
        <a:ln xmlns:a="http://schemas.openxmlformats.org/drawingml/2006/main" w="3175">
          <a:noFill/>
        </a:ln>
      </cdr:spPr>
      <cdr:style>
        <a:lnRef xmlns:a="http://schemas.openxmlformats.org/drawingml/2006/main" idx="2">
          <a:schemeClr val="dk1"/>
        </a:lnRef>
        <a:fillRef xmlns:a="http://schemas.openxmlformats.org/drawingml/2006/main" idx="1">
          <a:schemeClr val="lt1"/>
        </a:fillRef>
        <a:effectRef xmlns:a="http://schemas.openxmlformats.org/drawingml/2006/main" idx="0">
          <a:schemeClr val="dk1"/>
        </a:effectRef>
        <a:fontRef xmlns:a="http://schemas.openxmlformats.org/drawingml/2006/main" idx="minor">
          <a:schemeClr val="dk1"/>
        </a:fontRef>
      </cdr:style>
      <cdr:txBody>
        <a:bodyPr xmlns:a="http://schemas.openxmlformats.org/drawingml/2006/main" rot="0" spcFirstLastPara="0" vert="horz" wrap="square" lIns="91440" tIns="45720" rIns="91440" bIns="45720" numCol="1" spcCol="0" rtlCol="0" fromWordArt="0" anchor="t" anchorCtr="0" forceAA="0" compatLnSpc="1">
          <a:prstTxWarp prst="textNoShape">
            <a:avLst/>
          </a:prstTxWarp>
          <a:noAutofit/>
        </a:bodyPr>
        <a:lstStyle xmlns:a="http://schemas.openxmlformats.org/drawingml/2006/main"/>
        <a:p xmlns:a="http://schemas.openxmlformats.org/drawingml/2006/main">
          <a:pPr algn="ctr"/>
          <a:r>
            <a:rPr lang="az-Latn-AZ" sz="1600" dirty="0">
              <a:solidFill>
                <a:srgbClr val="7A0017"/>
              </a:solidFill>
              <a:effectLst/>
              <a:latin typeface="Times New Roman" panose="02020603050405020304" pitchFamily="18" charset="0"/>
              <a:ea typeface="+mn-ea"/>
              <a:cs typeface="Times New Roman" panose="02020603050405020304" pitchFamily="18" charset="0"/>
            </a:rPr>
            <a:t>Orta – yüksək ikili aidiyyət intervalı</a:t>
          </a:r>
          <a:endParaRPr lang="ru-RU" sz="1600" dirty="0">
            <a:solidFill>
              <a:srgbClr val="7A0017"/>
            </a:solidFill>
            <a:effectLst/>
            <a:latin typeface="Times New Roman" panose="02020603050405020304" pitchFamily="18" charset="0"/>
            <a:ea typeface="+mn-ea"/>
            <a:cs typeface="Times New Roman" panose="02020603050405020304" pitchFamily="18" charset="0"/>
          </a:endParaRPr>
        </a:p>
      </cdr:txBody>
    </cdr:sp>
  </cdr:relSizeAnchor>
  <cdr:relSizeAnchor xmlns:cdr="http://schemas.openxmlformats.org/drawingml/2006/chartDrawing">
    <cdr:from>
      <cdr:x>0.69939</cdr:x>
      <cdr:y>0.65465</cdr:y>
    </cdr:from>
    <cdr:to>
      <cdr:x>0.87875</cdr:x>
      <cdr:y>0.90282</cdr:y>
    </cdr:to>
    <cdr:sp macro="" textlink="">
      <cdr:nvSpPr>
        <cdr:cNvPr id="17" name="Text Box 30"/>
        <cdr:cNvSpPr txBox="1"/>
      </cdr:nvSpPr>
      <cdr:spPr>
        <a:xfrm xmlns:a="http://schemas.openxmlformats.org/drawingml/2006/main">
          <a:off x="7994038" y="1418167"/>
          <a:ext cx="2050124" cy="537612"/>
        </a:xfrm>
        <a:prstGeom xmlns:a="http://schemas.openxmlformats.org/drawingml/2006/main" prst="rect">
          <a:avLst/>
        </a:prstGeom>
        <a:noFill xmlns:a="http://schemas.openxmlformats.org/drawingml/2006/main"/>
        <a:ln xmlns:a="http://schemas.openxmlformats.org/drawingml/2006/main" w="3175">
          <a:noFill/>
        </a:ln>
      </cdr:spPr>
      <cdr:style>
        <a:lnRef xmlns:a="http://schemas.openxmlformats.org/drawingml/2006/main" idx="2">
          <a:schemeClr val="dk1"/>
        </a:lnRef>
        <a:fillRef xmlns:a="http://schemas.openxmlformats.org/drawingml/2006/main" idx="1">
          <a:schemeClr val="lt1"/>
        </a:fillRef>
        <a:effectRef xmlns:a="http://schemas.openxmlformats.org/drawingml/2006/main" idx="0">
          <a:schemeClr val="dk1"/>
        </a:effectRef>
        <a:fontRef xmlns:a="http://schemas.openxmlformats.org/drawingml/2006/main" idx="minor">
          <a:schemeClr val="dk1"/>
        </a:fontRef>
      </cdr:style>
      <cdr:txBody>
        <a:bodyPr xmlns:a="http://schemas.openxmlformats.org/drawingml/2006/main" rot="0" spcFirstLastPara="0" vert="horz" wrap="square" lIns="91440" tIns="45720" rIns="91440" bIns="45720" numCol="1" spcCol="0" rtlCol="0" fromWordArt="0" anchor="t" anchorCtr="0" forceAA="0" compatLnSpc="1">
          <a:prstTxWarp prst="textNoShape">
            <a:avLst/>
          </a:prstTxWarp>
          <a:noAutofit/>
        </a:bodyPr>
        <a:lstStyle xmlns:a="http://schemas.openxmlformats.org/drawingml/2006/main"/>
        <a:p xmlns:a="http://schemas.openxmlformats.org/drawingml/2006/main">
          <a:pPr algn="ctr"/>
          <a:r>
            <a:rPr lang="az-Latn-AZ" sz="1600" dirty="0">
              <a:solidFill>
                <a:srgbClr val="7A0017"/>
              </a:solidFill>
              <a:effectLst/>
              <a:latin typeface="Times New Roman" panose="02020603050405020304" pitchFamily="18" charset="0"/>
              <a:ea typeface="+mn-ea"/>
              <a:cs typeface="Times New Roman" panose="02020603050405020304" pitchFamily="18" charset="0"/>
            </a:rPr>
            <a:t>Yüksək – çox yüksək ikili aidiyyət intervalı</a:t>
          </a:r>
          <a:endParaRPr lang="ru-RU" sz="1600" dirty="0">
            <a:solidFill>
              <a:srgbClr val="7A0017"/>
            </a:solidFill>
            <a:effectLst/>
            <a:latin typeface="Times New Roman" panose="02020603050405020304" pitchFamily="18" charset="0"/>
            <a:ea typeface="+mn-ea"/>
            <a:cs typeface="Times New Roman" panose="02020603050405020304" pitchFamily="18" charset="0"/>
          </a:endParaRPr>
        </a:p>
      </cdr:txBody>
    </cdr:sp>
  </cdr:relSizeAnchor>
  <cdr:relSizeAnchor xmlns:cdr="http://schemas.openxmlformats.org/drawingml/2006/chartDrawing">
    <cdr:from>
      <cdr:x>0.35455</cdr:x>
      <cdr:y>0.54836</cdr:y>
    </cdr:from>
    <cdr:to>
      <cdr:x>0.45133</cdr:x>
      <cdr:y>0.66012</cdr:y>
    </cdr:to>
    <cdr:sp macro="" textlink="">
      <cdr:nvSpPr>
        <cdr:cNvPr id="18" name="Right Bracket 17"/>
        <cdr:cNvSpPr/>
      </cdr:nvSpPr>
      <cdr:spPr>
        <a:xfrm xmlns:a="http://schemas.openxmlformats.org/drawingml/2006/main" rot="5400000">
          <a:off x="2318219" y="842812"/>
          <a:ext cx="209709" cy="582003"/>
        </a:xfrm>
        <a:prstGeom xmlns:a="http://schemas.openxmlformats.org/drawingml/2006/main" prst="rightBracket">
          <a:avLst>
            <a:gd name="adj" fmla="val 0"/>
          </a:avLst>
        </a:prstGeom>
        <a:ln xmlns:a="http://schemas.openxmlformats.org/drawingml/2006/main" w="9525">
          <a:solidFill>
            <a:srgbClr val="0000CC"/>
          </a:solidFill>
        </a:ln>
        <a:effectLst xmlns:a="http://schemas.openxmlformats.org/drawingml/2006/main"/>
      </cdr:spPr>
      <cdr:style>
        <a:lnRef xmlns:a="http://schemas.openxmlformats.org/drawingml/2006/main" idx="2">
          <a:schemeClr val="accent1"/>
        </a:lnRef>
        <a:fillRef xmlns:a="http://schemas.openxmlformats.org/drawingml/2006/main" idx="0">
          <a:schemeClr val="accent1"/>
        </a:fillRef>
        <a:effectRef xmlns:a="http://schemas.openxmlformats.org/drawingml/2006/main" idx="1">
          <a:schemeClr val="accent1"/>
        </a:effectRef>
        <a:fontRef xmlns:a="http://schemas.openxmlformats.org/drawingml/2006/main" idx="minor">
          <a:schemeClr val="tx1"/>
        </a:fontRef>
      </cdr:style>
    </cdr:sp>
  </cdr:relSizeAnchor>
  <cdr:relSizeAnchor xmlns:cdr="http://schemas.openxmlformats.org/drawingml/2006/chartDrawing">
    <cdr:from>
      <cdr:x>0.5495</cdr:x>
      <cdr:y>0.54836</cdr:y>
    </cdr:from>
    <cdr:to>
      <cdr:x>0.64627</cdr:x>
      <cdr:y>0.66012</cdr:y>
    </cdr:to>
    <cdr:sp macro="" textlink="">
      <cdr:nvSpPr>
        <cdr:cNvPr id="19" name="Right Bracket 18"/>
        <cdr:cNvSpPr/>
      </cdr:nvSpPr>
      <cdr:spPr>
        <a:xfrm xmlns:a="http://schemas.openxmlformats.org/drawingml/2006/main" rot="5400000">
          <a:off x="3490497" y="842848"/>
          <a:ext cx="209709" cy="581931"/>
        </a:xfrm>
        <a:prstGeom xmlns:a="http://schemas.openxmlformats.org/drawingml/2006/main" prst="rightBracket">
          <a:avLst>
            <a:gd name="adj" fmla="val 0"/>
          </a:avLst>
        </a:prstGeom>
        <a:ln xmlns:a="http://schemas.openxmlformats.org/drawingml/2006/main" w="9525">
          <a:solidFill>
            <a:srgbClr val="0000CC"/>
          </a:solidFill>
        </a:ln>
        <a:effectLst xmlns:a="http://schemas.openxmlformats.org/drawingml/2006/main"/>
      </cdr:spPr>
      <cdr:style>
        <a:lnRef xmlns:a="http://schemas.openxmlformats.org/drawingml/2006/main" idx="2">
          <a:schemeClr val="accent1"/>
        </a:lnRef>
        <a:fillRef xmlns:a="http://schemas.openxmlformats.org/drawingml/2006/main" idx="0">
          <a:schemeClr val="accent1"/>
        </a:fillRef>
        <a:effectRef xmlns:a="http://schemas.openxmlformats.org/drawingml/2006/main" idx="1">
          <a:schemeClr val="accent1"/>
        </a:effectRef>
        <a:fontRef xmlns:a="http://schemas.openxmlformats.org/drawingml/2006/main" idx="minor">
          <a:schemeClr val="tx1"/>
        </a:fontRef>
      </cdr:style>
    </cdr:sp>
  </cdr:relSizeAnchor>
  <cdr:relSizeAnchor xmlns:cdr="http://schemas.openxmlformats.org/drawingml/2006/chartDrawing">
    <cdr:from>
      <cdr:x>0.74357</cdr:x>
      <cdr:y>0.54836</cdr:y>
    </cdr:from>
    <cdr:to>
      <cdr:x>0.83964</cdr:x>
      <cdr:y>0.66012</cdr:y>
    </cdr:to>
    <cdr:sp macro="" textlink="">
      <cdr:nvSpPr>
        <cdr:cNvPr id="20" name="Right Bracket 19"/>
        <cdr:cNvSpPr/>
      </cdr:nvSpPr>
      <cdr:spPr>
        <a:xfrm xmlns:a="http://schemas.openxmlformats.org/drawingml/2006/main" rot="5400000">
          <a:off x="4655438" y="844960"/>
          <a:ext cx="209709" cy="577708"/>
        </a:xfrm>
        <a:prstGeom xmlns:a="http://schemas.openxmlformats.org/drawingml/2006/main" prst="rightBracket">
          <a:avLst>
            <a:gd name="adj" fmla="val 0"/>
          </a:avLst>
        </a:prstGeom>
        <a:ln xmlns:a="http://schemas.openxmlformats.org/drawingml/2006/main" w="9525">
          <a:solidFill>
            <a:srgbClr val="0000CC"/>
          </a:solidFill>
        </a:ln>
        <a:effectLst xmlns:a="http://schemas.openxmlformats.org/drawingml/2006/main"/>
      </cdr:spPr>
      <cdr:style>
        <a:lnRef xmlns:a="http://schemas.openxmlformats.org/drawingml/2006/main" idx="2">
          <a:schemeClr val="accent1"/>
        </a:lnRef>
        <a:fillRef xmlns:a="http://schemas.openxmlformats.org/drawingml/2006/main" idx="0">
          <a:schemeClr val="accent1"/>
        </a:fillRef>
        <a:effectRef xmlns:a="http://schemas.openxmlformats.org/drawingml/2006/main" idx="1">
          <a:schemeClr val="accent1"/>
        </a:effectRef>
        <a:fontRef xmlns:a="http://schemas.openxmlformats.org/drawingml/2006/main" idx="minor">
          <a:schemeClr val="tx1"/>
        </a:fontRef>
      </cdr:style>
    </cdr:sp>
  </cdr:relSizeAnchor>
  <cdr:relSizeAnchor xmlns:cdr="http://schemas.openxmlformats.org/drawingml/2006/chartDrawing">
    <cdr:from>
      <cdr:x>0.64752</cdr:x>
      <cdr:y>0.2986</cdr:y>
    </cdr:from>
    <cdr:to>
      <cdr:x>0.74422</cdr:x>
      <cdr:y>0.43622</cdr:y>
    </cdr:to>
    <cdr:sp macro="" textlink="">
      <cdr:nvSpPr>
        <cdr:cNvPr id="21" name="Left Brace 20">
          <a:extLst xmlns:a="http://schemas.openxmlformats.org/drawingml/2006/main">
            <a:ext uri="{FF2B5EF4-FFF2-40B4-BE49-F238E27FC236}">
              <a16:creationId xmlns:a16="http://schemas.microsoft.com/office/drawing/2014/main" id="{8A4F2A8A-AAD1-4E11-AE1A-F3E615DB6E61}"/>
            </a:ext>
          </a:extLst>
        </cdr:cNvPr>
        <cdr:cNvSpPr/>
      </cdr:nvSpPr>
      <cdr:spPr>
        <a:xfrm xmlns:a="http://schemas.openxmlformats.org/drawingml/2006/main" rot="5400000">
          <a:off x="7804769" y="243286"/>
          <a:ext cx="298127" cy="1105281"/>
        </a:xfrm>
        <a:prstGeom xmlns:a="http://schemas.openxmlformats.org/drawingml/2006/main" prst="leftBrace">
          <a:avLst>
            <a:gd name="adj1" fmla="val 23673"/>
            <a:gd name="adj2" fmla="val 48021"/>
          </a:avLst>
        </a:prstGeom>
        <a:ln xmlns:a="http://schemas.openxmlformats.org/drawingml/2006/main" w="6350"/>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sp>
  </cdr:relSizeAnchor>
  <cdr:relSizeAnchor xmlns:cdr="http://schemas.openxmlformats.org/drawingml/2006/chartDrawing">
    <cdr:from>
      <cdr:x>0.84203</cdr:x>
      <cdr:y>0.2986</cdr:y>
    </cdr:from>
    <cdr:to>
      <cdr:x>0.90862</cdr:x>
      <cdr:y>0.43622</cdr:y>
    </cdr:to>
    <cdr:sp macro="" textlink="">
      <cdr:nvSpPr>
        <cdr:cNvPr id="22" name="Left Brace 21">
          <a:extLst xmlns:a="http://schemas.openxmlformats.org/drawingml/2006/main">
            <a:ext uri="{FF2B5EF4-FFF2-40B4-BE49-F238E27FC236}">
              <a16:creationId xmlns:a16="http://schemas.microsoft.com/office/drawing/2014/main" id="{8A4F2A8A-AAD1-4E11-AE1A-F3E615DB6E61}"/>
            </a:ext>
          </a:extLst>
        </cdr:cNvPr>
        <cdr:cNvSpPr/>
      </cdr:nvSpPr>
      <cdr:spPr>
        <a:xfrm xmlns:a="http://schemas.openxmlformats.org/drawingml/2006/main" rot="5400000">
          <a:off x="9855939" y="415365"/>
          <a:ext cx="298127" cy="761124"/>
        </a:xfrm>
        <a:prstGeom xmlns:a="http://schemas.openxmlformats.org/drawingml/2006/main" prst="leftBrace">
          <a:avLst>
            <a:gd name="adj1" fmla="val 26315"/>
            <a:gd name="adj2" fmla="val 48021"/>
          </a:avLst>
        </a:prstGeom>
        <a:ln xmlns:a="http://schemas.openxmlformats.org/drawingml/2006/main" w="6350"/>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sp>
  </cdr:relSizeAnchor>
  <cdr:relSizeAnchor xmlns:cdr="http://schemas.openxmlformats.org/drawingml/2006/chartDrawing">
    <cdr:from>
      <cdr:x>0.4535</cdr:x>
      <cdr:y>0.29244</cdr:y>
    </cdr:from>
    <cdr:to>
      <cdr:x>0.55021</cdr:x>
      <cdr:y>0.43006</cdr:y>
    </cdr:to>
    <cdr:sp macro="" textlink="">
      <cdr:nvSpPr>
        <cdr:cNvPr id="23" name="Left Brace 22">
          <a:extLst xmlns:a="http://schemas.openxmlformats.org/drawingml/2006/main">
            <a:ext uri="{FF2B5EF4-FFF2-40B4-BE49-F238E27FC236}">
              <a16:creationId xmlns:a16="http://schemas.microsoft.com/office/drawing/2014/main" id="{8A4F2A8A-AAD1-4E11-AE1A-F3E615DB6E61}"/>
            </a:ext>
          </a:extLst>
        </cdr:cNvPr>
        <cdr:cNvSpPr/>
      </cdr:nvSpPr>
      <cdr:spPr>
        <a:xfrm xmlns:a="http://schemas.openxmlformats.org/drawingml/2006/main" rot="5400000">
          <a:off x="5587157" y="229871"/>
          <a:ext cx="298127" cy="1105396"/>
        </a:xfrm>
        <a:prstGeom xmlns:a="http://schemas.openxmlformats.org/drawingml/2006/main" prst="leftBrace">
          <a:avLst>
            <a:gd name="adj1" fmla="val 18388"/>
            <a:gd name="adj2" fmla="val 48021"/>
          </a:avLst>
        </a:prstGeom>
        <a:ln xmlns:a="http://schemas.openxmlformats.org/drawingml/2006/main" w="6350"/>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sp>
  </cdr:relSizeAnchor>
  <cdr:relSizeAnchor xmlns:cdr="http://schemas.openxmlformats.org/drawingml/2006/chartDrawing">
    <cdr:from>
      <cdr:x>0.08707</cdr:x>
      <cdr:y>0.32868</cdr:y>
    </cdr:from>
    <cdr:to>
      <cdr:x>0.15864</cdr:x>
      <cdr:y>0.44695</cdr:y>
    </cdr:to>
    <cdr:sp macro="" textlink="">
      <cdr:nvSpPr>
        <cdr:cNvPr id="24" name="Left Brace 23">
          <a:extLst xmlns:a="http://schemas.openxmlformats.org/drawingml/2006/main">
            <a:ext uri="{FF2B5EF4-FFF2-40B4-BE49-F238E27FC236}">
              <a16:creationId xmlns:a16="http://schemas.microsoft.com/office/drawing/2014/main" id="{00000000-0008-0000-0000-000023000000}"/>
            </a:ext>
          </a:extLst>
        </cdr:cNvPr>
        <cdr:cNvSpPr/>
      </cdr:nvSpPr>
      <cdr:spPr>
        <a:xfrm xmlns:a="http://schemas.openxmlformats.org/drawingml/2006/main" rot="5400000">
          <a:off x="1276162" y="431106"/>
          <a:ext cx="256209" cy="818046"/>
        </a:xfrm>
        <a:prstGeom xmlns:a="http://schemas.openxmlformats.org/drawingml/2006/main" prst="leftBrace">
          <a:avLst>
            <a:gd name="adj1" fmla="val 15131"/>
            <a:gd name="adj2" fmla="val 49838"/>
          </a:avLst>
        </a:prstGeom>
        <a:ln xmlns:a="http://schemas.openxmlformats.org/drawingml/2006/main" w="6350"/>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txBody>
        <a:bodyPr xmlns:a="http://schemas.openxmlformats.org/drawingml/2006/main" wrap="square" rtlCol="0" anchor="t">
          <a:noAutofit/>
        </a:bodyPr>
        <a:lstStyle xmlns:a="http://schemas.openxmlformats.org/drawingml/2006/main"/>
        <a:p xmlns:a="http://schemas.openxmlformats.org/drawingml/2006/main">
          <a:endParaRPr lang="ru-RU"/>
        </a:p>
      </cdr:txBody>
    </cdr:sp>
  </cdr:relSizeAnchor>
</c:userShapes>
</file>

<file path=ppt/drawings/drawing4.xml><?xml version="1.0" encoding="utf-8"?>
<c:userShapes xmlns:c="http://schemas.openxmlformats.org/drawingml/2006/chart">
  <cdr:relSizeAnchor xmlns:cdr="http://schemas.openxmlformats.org/drawingml/2006/chartDrawing">
    <cdr:from>
      <cdr:x>0.11095</cdr:x>
      <cdr:y>0.24428</cdr:y>
    </cdr:from>
    <cdr:to>
      <cdr:x>0.90027</cdr:x>
      <cdr:y>0.69807</cdr:y>
    </cdr:to>
    <cdr:grpSp>
      <cdr:nvGrpSpPr>
        <cdr:cNvPr id="12" name="Group 11">
          <a:extLst xmlns:a="http://schemas.openxmlformats.org/drawingml/2006/main">
            <a:ext uri="{FF2B5EF4-FFF2-40B4-BE49-F238E27FC236}">
              <a16:creationId xmlns:a16="http://schemas.microsoft.com/office/drawing/2014/main" id="{103EEC76-97FE-42D1-9DD7-DC8385D37269}"/>
            </a:ext>
          </a:extLst>
        </cdr:cNvPr>
        <cdr:cNvGrpSpPr/>
      </cdr:nvGrpSpPr>
      <cdr:grpSpPr>
        <a:xfrm xmlns:a="http://schemas.openxmlformats.org/drawingml/2006/main">
          <a:off x="1268159" y="350629"/>
          <a:ext cx="9021927" cy="651352"/>
          <a:chOff x="671003" y="443914"/>
          <a:chExt cx="4773613" cy="432067"/>
        </a:xfrm>
      </cdr:grpSpPr>
      <cdr:sp macro="" textlink="">
        <cdr:nvSpPr>
          <cdr:cNvPr id="2" name="Left Brace 1">
            <a:extLst xmlns:a="http://schemas.openxmlformats.org/drawingml/2006/main">
              <a:ext uri="{FF2B5EF4-FFF2-40B4-BE49-F238E27FC236}">
                <a16:creationId xmlns:a16="http://schemas.microsoft.com/office/drawing/2014/main" id="{8A4F2A8A-AAD1-4E11-AE1A-F3E615DB6E61}"/>
              </a:ext>
            </a:extLst>
          </cdr:cNvPr>
          <cdr:cNvSpPr/>
        </cdr:nvSpPr>
        <cdr:spPr>
          <a:xfrm xmlns:a="http://schemas.openxmlformats.org/drawingml/2006/main" rot="5400000">
            <a:off x="1052879" y="258499"/>
            <a:ext cx="210208" cy="973960"/>
          </a:xfrm>
          <a:prstGeom xmlns:a="http://schemas.openxmlformats.org/drawingml/2006/main" prst="leftBrace">
            <a:avLst>
              <a:gd name="adj1" fmla="val 44814"/>
              <a:gd name="adj2" fmla="val 48021"/>
            </a:avLst>
          </a:prstGeom>
          <a:ln xmlns:a="http://schemas.openxmlformats.org/drawingml/2006/main" w="6350"/>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txBody>
          <a:bodyPr xmlns:a="http://schemas.openxmlformats.org/drawingml/2006/main" rtlCol="0" anchor="t"/>
          <a:lstStyle xmlns:a="http://schemas.openxmlformats.org/drawingml/2006/main">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xmlns:a="http://schemas.openxmlformats.org/drawingml/2006/main">
            <a:pPr algn="l"/>
            <a:endParaRPr lang="ru-RU" sz="1100">
              <a:solidFill>
                <a:srgbClr val="7A0017"/>
              </a:solidFill>
            </a:endParaRPr>
          </a:p>
        </cdr:txBody>
      </cdr:sp>
      <cdr:sp macro="" textlink="">
        <cdr:nvSpPr>
          <cdr:cNvPr id="3" name="Left Brace 2">
            <a:extLst xmlns:a="http://schemas.openxmlformats.org/drawingml/2006/main">
              <a:ext uri="{FF2B5EF4-FFF2-40B4-BE49-F238E27FC236}">
                <a16:creationId xmlns:a16="http://schemas.microsoft.com/office/drawing/2014/main" id="{287B498F-8D2F-4D77-9873-E4BC90114685}"/>
              </a:ext>
            </a:extLst>
          </cdr:cNvPr>
          <cdr:cNvSpPr/>
        </cdr:nvSpPr>
        <cdr:spPr>
          <a:xfrm xmlns:a="http://schemas.openxmlformats.org/drawingml/2006/main" rot="5400000">
            <a:off x="2006364" y="280725"/>
            <a:ext cx="210208" cy="929069"/>
          </a:xfrm>
          <a:prstGeom xmlns:a="http://schemas.openxmlformats.org/drawingml/2006/main" prst="leftBrace">
            <a:avLst>
              <a:gd name="adj1" fmla="val 44814"/>
              <a:gd name="adj2" fmla="val 48021"/>
            </a:avLst>
          </a:prstGeom>
          <a:ln xmlns:a="http://schemas.openxmlformats.org/drawingml/2006/main" w="6350"/>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txBody>
          <a:bodyPr xmlns:a="http://schemas.openxmlformats.org/drawingml/2006/main" rtlCol="0" anchor="t"/>
          <a:lstStyle xmlns:a="http://schemas.openxmlformats.org/drawingml/2006/main">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xmlns:a="http://schemas.openxmlformats.org/drawingml/2006/main">
            <a:pPr algn="l"/>
            <a:endParaRPr lang="ru-RU" sz="1100">
              <a:solidFill>
                <a:srgbClr val="7A0017"/>
              </a:solidFill>
            </a:endParaRPr>
          </a:p>
        </cdr:txBody>
      </cdr:sp>
      <cdr:sp macro="" textlink="">
        <cdr:nvSpPr>
          <cdr:cNvPr id="4" name="Left Brace 3">
            <a:extLst xmlns:a="http://schemas.openxmlformats.org/drawingml/2006/main">
              <a:ext uri="{FF2B5EF4-FFF2-40B4-BE49-F238E27FC236}">
                <a16:creationId xmlns:a16="http://schemas.microsoft.com/office/drawing/2014/main" id="{287B498F-8D2F-4D77-9873-E4BC90114685}"/>
              </a:ext>
            </a:extLst>
          </cdr:cNvPr>
          <cdr:cNvSpPr/>
        </cdr:nvSpPr>
        <cdr:spPr>
          <a:xfrm xmlns:a="http://schemas.openxmlformats.org/drawingml/2006/main" rot="5400000">
            <a:off x="2935654" y="288827"/>
            <a:ext cx="210208" cy="937390"/>
          </a:xfrm>
          <a:prstGeom xmlns:a="http://schemas.openxmlformats.org/drawingml/2006/main" prst="leftBrace">
            <a:avLst>
              <a:gd name="adj1" fmla="val 44814"/>
              <a:gd name="adj2" fmla="val 48021"/>
            </a:avLst>
          </a:prstGeom>
          <a:ln xmlns:a="http://schemas.openxmlformats.org/drawingml/2006/main" w="6350"/>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txBody>
          <a:bodyPr xmlns:a="http://schemas.openxmlformats.org/drawingml/2006/main" rtlCol="0" anchor="t"/>
          <a:lstStyle xmlns:a="http://schemas.openxmlformats.org/drawingml/2006/main">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xmlns:a="http://schemas.openxmlformats.org/drawingml/2006/main">
            <a:pPr algn="l"/>
            <a:endParaRPr lang="ru-RU" sz="1100">
              <a:solidFill>
                <a:srgbClr val="7A0017"/>
              </a:solidFill>
            </a:endParaRPr>
          </a:p>
        </cdr:txBody>
      </cdr:sp>
      <cdr:sp macro="" textlink="">
        <cdr:nvSpPr>
          <cdr:cNvPr id="5" name="Left Brace 4">
            <a:extLst xmlns:a="http://schemas.openxmlformats.org/drawingml/2006/main">
              <a:ext uri="{FF2B5EF4-FFF2-40B4-BE49-F238E27FC236}">
                <a16:creationId xmlns:a16="http://schemas.microsoft.com/office/drawing/2014/main" id="{287B498F-8D2F-4D77-9873-E4BC90114685}"/>
              </a:ext>
            </a:extLst>
          </cdr:cNvPr>
          <cdr:cNvSpPr/>
        </cdr:nvSpPr>
        <cdr:spPr>
          <a:xfrm xmlns:a="http://schemas.openxmlformats.org/drawingml/2006/main" rot="5400000">
            <a:off x="4838656" y="270020"/>
            <a:ext cx="210208" cy="1001713"/>
          </a:xfrm>
          <a:prstGeom xmlns:a="http://schemas.openxmlformats.org/drawingml/2006/main" prst="leftBrace">
            <a:avLst>
              <a:gd name="adj1" fmla="val 44814"/>
              <a:gd name="adj2" fmla="val 48021"/>
            </a:avLst>
          </a:prstGeom>
          <a:ln xmlns:a="http://schemas.openxmlformats.org/drawingml/2006/main" w="6350"/>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txBody>
          <a:bodyPr xmlns:a="http://schemas.openxmlformats.org/drawingml/2006/main" rtlCol="0" anchor="t"/>
          <a:lstStyle xmlns:a="http://schemas.openxmlformats.org/drawingml/2006/main">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xmlns:a="http://schemas.openxmlformats.org/drawingml/2006/main">
            <a:pPr algn="l"/>
            <a:endParaRPr lang="ru-RU" sz="1100">
              <a:solidFill>
                <a:srgbClr val="7A0017"/>
              </a:solidFill>
            </a:endParaRPr>
          </a:p>
        </cdr:txBody>
      </cdr:sp>
      <cdr:sp macro="" textlink="">
        <cdr:nvSpPr>
          <cdr:cNvPr id="6" name="Left Brace 5">
            <a:extLst xmlns:a="http://schemas.openxmlformats.org/drawingml/2006/main">
              <a:ext uri="{FF2B5EF4-FFF2-40B4-BE49-F238E27FC236}">
                <a16:creationId xmlns:a16="http://schemas.microsoft.com/office/drawing/2014/main" id="{287B498F-8D2F-4D77-9873-E4BC90114685}"/>
              </a:ext>
            </a:extLst>
          </cdr:cNvPr>
          <cdr:cNvSpPr/>
        </cdr:nvSpPr>
        <cdr:spPr>
          <a:xfrm xmlns:a="http://schemas.openxmlformats.org/drawingml/2006/main" rot="5400000">
            <a:off x="3872892" y="286920"/>
            <a:ext cx="210208" cy="929814"/>
          </a:xfrm>
          <a:prstGeom xmlns:a="http://schemas.openxmlformats.org/drawingml/2006/main" prst="leftBrace">
            <a:avLst>
              <a:gd name="adj1" fmla="val 44814"/>
              <a:gd name="adj2" fmla="val 48021"/>
            </a:avLst>
          </a:prstGeom>
          <a:ln xmlns:a="http://schemas.openxmlformats.org/drawingml/2006/main" w="6350"/>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txBody>
          <a:bodyPr xmlns:a="http://schemas.openxmlformats.org/drawingml/2006/main" rtlCol="0" anchor="t"/>
          <a:lstStyle xmlns:a="http://schemas.openxmlformats.org/drawingml/2006/main">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xmlns:a="http://schemas.openxmlformats.org/drawingml/2006/main">
            <a:pPr algn="l"/>
            <a:endParaRPr lang="ru-RU" sz="1100">
              <a:solidFill>
                <a:srgbClr val="7A0017"/>
              </a:solidFill>
            </a:endParaRPr>
          </a:p>
        </cdr:txBody>
      </cdr:sp>
      <cdr:sp macro="" textlink="">
        <cdr:nvSpPr>
          <cdr:cNvPr id="7" name="TextBox 27">
            <a:extLst xmlns:a="http://schemas.openxmlformats.org/drawingml/2006/main">
              <a:ext uri="{FF2B5EF4-FFF2-40B4-BE49-F238E27FC236}">
                <a16:creationId xmlns:a16="http://schemas.microsoft.com/office/drawing/2014/main" id="{9B80B022-400D-42D8-8B0A-FB9AE5F29182}"/>
              </a:ext>
            </a:extLst>
          </cdr:cNvPr>
          <cdr:cNvSpPr txBox="1"/>
        </cdr:nvSpPr>
        <cdr:spPr>
          <a:xfrm xmlns:a="http://schemas.openxmlformats.org/drawingml/2006/main">
            <a:off x="902966" y="443914"/>
            <a:ext cx="604628" cy="210553"/>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ctr"/>
            <a:r>
              <a:rPr lang="az-Latn-AZ" sz="1400" dirty="0">
                <a:solidFill>
                  <a:srgbClr val="7A0017"/>
                </a:solidFill>
                <a:latin typeface="Times New Roman" panose="02020603050405020304" pitchFamily="18" charset="0"/>
                <a:cs typeface="Times New Roman" panose="02020603050405020304" pitchFamily="18" charset="0"/>
              </a:rPr>
              <a:t>Çox aşağı</a:t>
            </a:r>
            <a:endParaRPr lang="ru-RU" sz="1400" dirty="0">
              <a:solidFill>
                <a:srgbClr val="7A0017"/>
              </a:solidFill>
              <a:latin typeface="Times New Roman" panose="02020603050405020304" pitchFamily="18" charset="0"/>
              <a:cs typeface="Times New Roman" panose="02020603050405020304" pitchFamily="18" charset="0"/>
            </a:endParaRPr>
          </a:p>
        </cdr:txBody>
      </cdr:sp>
      <cdr:sp macro="" textlink="">
        <cdr:nvSpPr>
          <cdr:cNvPr id="8" name="TextBox 27">
            <a:extLst xmlns:a="http://schemas.openxmlformats.org/drawingml/2006/main">
              <a:ext uri="{FF2B5EF4-FFF2-40B4-BE49-F238E27FC236}">
                <a16:creationId xmlns:a16="http://schemas.microsoft.com/office/drawing/2014/main" id="{D52856E5-6932-4997-819F-71752E2D72F1}"/>
              </a:ext>
            </a:extLst>
          </cdr:cNvPr>
          <cdr:cNvSpPr txBox="1"/>
        </cdr:nvSpPr>
        <cdr:spPr>
          <a:xfrm xmlns:a="http://schemas.openxmlformats.org/drawingml/2006/main">
            <a:off x="1822621" y="450045"/>
            <a:ext cx="604628" cy="210553"/>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ctr"/>
            <a:r>
              <a:rPr lang="az-Latn-AZ" sz="1400" dirty="0">
                <a:solidFill>
                  <a:srgbClr val="7A0017"/>
                </a:solidFill>
                <a:latin typeface="Times New Roman" panose="02020603050405020304" pitchFamily="18" charset="0"/>
                <a:cs typeface="Times New Roman" panose="02020603050405020304" pitchFamily="18" charset="0"/>
              </a:rPr>
              <a:t>Aşağı</a:t>
            </a:r>
            <a:endParaRPr lang="ru-RU" sz="1400" dirty="0">
              <a:solidFill>
                <a:srgbClr val="7A0017"/>
              </a:solidFill>
              <a:latin typeface="Times New Roman" panose="02020603050405020304" pitchFamily="18" charset="0"/>
              <a:cs typeface="Times New Roman" panose="02020603050405020304" pitchFamily="18" charset="0"/>
            </a:endParaRPr>
          </a:p>
        </cdr:txBody>
      </cdr:sp>
      <cdr:sp macro="" textlink="">
        <cdr:nvSpPr>
          <cdr:cNvPr id="9" name="TextBox 27">
            <a:extLst xmlns:a="http://schemas.openxmlformats.org/drawingml/2006/main">
              <a:ext uri="{FF2B5EF4-FFF2-40B4-BE49-F238E27FC236}">
                <a16:creationId xmlns:a16="http://schemas.microsoft.com/office/drawing/2014/main" id="{5C343AEF-3CFE-40E6-9E3E-4809999B7239}"/>
              </a:ext>
            </a:extLst>
          </cdr:cNvPr>
          <cdr:cNvSpPr txBox="1"/>
        </cdr:nvSpPr>
        <cdr:spPr>
          <a:xfrm xmlns:a="http://schemas.openxmlformats.org/drawingml/2006/main">
            <a:off x="2745278" y="449389"/>
            <a:ext cx="604628" cy="210553"/>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ctr"/>
            <a:r>
              <a:rPr lang="az-Latn-AZ" sz="1400" dirty="0">
                <a:solidFill>
                  <a:srgbClr val="7A0017"/>
                </a:solidFill>
                <a:latin typeface="Times New Roman" panose="02020603050405020304" pitchFamily="18" charset="0"/>
                <a:cs typeface="Times New Roman" panose="02020603050405020304" pitchFamily="18" charset="0"/>
              </a:rPr>
              <a:t>Orta</a:t>
            </a:r>
            <a:endParaRPr lang="ru-RU" sz="1400" dirty="0">
              <a:solidFill>
                <a:srgbClr val="7A0017"/>
              </a:solidFill>
              <a:latin typeface="Times New Roman" panose="02020603050405020304" pitchFamily="18" charset="0"/>
              <a:cs typeface="Times New Roman" panose="02020603050405020304" pitchFamily="18" charset="0"/>
            </a:endParaRPr>
          </a:p>
        </cdr:txBody>
      </cdr:sp>
      <cdr:sp macro="" textlink="">
        <cdr:nvSpPr>
          <cdr:cNvPr id="10" name="TextBox 27">
            <a:extLst xmlns:a="http://schemas.openxmlformats.org/drawingml/2006/main">
              <a:ext uri="{FF2B5EF4-FFF2-40B4-BE49-F238E27FC236}">
                <a16:creationId xmlns:a16="http://schemas.microsoft.com/office/drawing/2014/main" id="{BBEC045E-515C-4495-AD5E-CF4B6E7282AE}"/>
              </a:ext>
            </a:extLst>
          </cdr:cNvPr>
          <cdr:cNvSpPr txBox="1"/>
        </cdr:nvSpPr>
        <cdr:spPr>
          <a:xfrm xmlns:a="http://schemas.openxmlformats.org/drawingml/2006/main">
            <a:off x="3667187" y="456614"/>
            <a:ext cx="604628" cy="210553"/>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ctr"/>
            <a:r>
              <a:rPr lang="az-Latn-AZ" sz="1400" dirty="0">
                <a:solidFill>
                  <a:srgbClr val="7A0017"/>
                </a:solidFill>
                <a:latin typeface="Times New Roman" panose="02020603050405020304" pitchFamily="18" charset="0"/>
                <a:cs typeface="Times New Roman" panose="02020603050405020304" pitchFamily="18" charset="0"/>
              </a:rPr>
              <a:t>Yüksək</a:t>
            </a:r>
            <a:endParaRPr lang="ru-RU" sz="1400" dirty="0">
              <a:solidFill>
                <a:srgbClr val="7A0017"/>
              </a:solidFill>
              <a:latin typeface="Times New Roman" panose="02020603050405020304" pitchFamily="18" charset="0"/>
              <a:cs typeface="Times New Roman" panose="02020603050405020304" pitchFamily="18" charset="0"/>
            </a:endParaRPr>
          </a:p>
        </cdr:txBody>
      </cdr:sp>
      <cdr:sp macro="" textlink="">
        <cdr:nvSpPr>
          <cdr:cNvPr id="11" name="TextBox 27">
            <a:extLst xmlns:a="http://schemas.openxmlformats.org/drawingml/2006/main">
              <a:ext uri="{FF2B5EF4-FFF2-40B4-BE49-F238E27FC236}">
                <a16:creationId xmlns:a16="http://schemas.microsoft.com/office/drawing/2014/main" id="{AF9D3652-54A9-486E-AB99-6988AB0EA034}"/>
              </a:ext>
            </a:extLst>
          </cdr:cNvPr>
          <cdr:cNvSpPr txBox="1"/>
        </cdr:nvSpPr>
        <cdr:spPr>
          <a:xfrm xmlns:a="http://schemas.openxmlformats.org/drawingml/2006/main">
            <a:off x="4625509" y="456614"/>
            <a:ext cx="676387" cy="210553"/>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ctr"/>
            <a:r>
              <a:rPr lang="az-Latn-AZ" sz="1400" dirty="0">
                <a:solidFill>
                  <a:srgbClr val="7A0017"/>
                </a:solidFill>
                <a:latin typeface="Times New Roman" panose="02020603050405020304" pitchFamily="18" charset="0"/>
                <a:cs typeface="Times New Roman" panose="02020603050405020304" pitchFamily="18" charset="0"/>
              </a:rPr>
              <a:t>Çox yüksək</a:t>
            </a:r>
            <a:endParaRPr lang="ru-RU" sz="1400" dirty="0">
              <a:solidFill>
                <a:srgbClr val="7A0017"/>
              </a:solidFill>
              <a:latin typeface="Times New Roman" panose="02020603050405020304" pitchFamily="18" charset="0"/>
              <a:cs typeface="Times New Roman" panose="02020603050405020304" pitchFamily="18" charset="0"/>
            </a:endParaRPr>
          </a:p>
        </cdr:txBody>
      </cdr:sp>
    </cdr:grp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p:cNvSpPr>
            <a:spLocks noGrp="1"/>
          </p:cNvSpPr>
          <p:nvPr>
            <p:ph type="hdr" sz="quarter"/>
          </p:nvPr>
        </p:nvSpPr>
        <p:spPr>
          <a:prstGeom prst="rect">
            <a:avLst/>
          </a:prstGeom>
        </p:spPr>
        <p:txBody>
          <a:bodyPr/>
          <a:lstStyle/>
          <a:p>
            <a:endParaRPr/>
          </a:p>
        </p:txBody>
      </p:sp>
      <p:sp>
        <p:nvSpPr>
          <p:cNvPr id="3" name="Date Placeholder"/>
          <p:cNvSpPr>
            <a:spLocks noGrp="1"/>
          </p:cNvSpPr>
          <p:nvPr>
            <p:ph type="dt" sz="quarter" idx="1"/>
          </p:nvPr>
        </p:nvSpPr>
        <p:spPr>
          <a:prstGeom prst="rect">
            <a:avLst/>
          </a:prstGeom>
        </p:spPr>
        <p:txBody>
          <a:bodyPr/>
          <a:lstStyle/>
          <a:p>
            <a:endParaRPr/>
          </a:p>
        </p:txBody>
      </p:sp>
      <p:sp>
        <p:nvSpPr>
          <p:cNvPr id="4" name="Slide Image Placeholder"/>
          <p:cNvSpPr>
            <a:spLocks noGrp="1" noRot="1" noChangeAspect="1"/>
          </p:cNvSpPr>
          <p:nvPr>
            <p:ph type="sldImg" idx="2"/>
          </p:nvPr>
        </p:nvSpPr>
        <p:spPr>
          <a:prstGeom prst="rect">
            <a:avLst/>
          </a:prstGeom>
        </p:spPr>
        <p:txBody>
          <a:bodyPr/>
          <a:lstStyle/>
          <a:p>
            <a:endParaRPr/>
          </a:p>
        </p:txBody>
      </p:sp>
      <p:sp>
        <p:nvSpPr>
          <p:cNvPr id="5" name="Notes Placeholder"/>
          <p:cNvSpPr>
            <a:spLocks noGrp="1"/>
          </p:cNvSpPr>
          <p:nvPr>
            <p:ph type="body" sz="quarter" idx="3"/>
          </p:nvPr>
        </p:nvSpPr>
        <p:spPr>
          <a:prstGeom prst="rect">
            <a:avLst/>
          </a:prstGeom>
        </p:spPr>
        <p:txBody>
          <a:bodyPr/>
          <a:lstStyle/>
          <a:p>
            <a:endParaRPr/>
          </a:p>
        </p:txBody>
      </p:sp>
      <p:sp>
        <p:nvSpPr>
          <p:cNvPr id="6" name="Footer Placeholder"/>
          <p:cNvSpPr>
            <a:spLocks noGrp="1"/>
          </p:cNvSpPr>
          <p:nvPr>
            <p:ph type="ftr" sz="quarter" idx="4"/>
          </p:nvPr>
        </p:nvSpPr>
        <p:spPr>
          <a:prstGeom prst="rect">
            <a:avLst/>
          </a:prstGeom>
        </p:spPr>
        <p:txBody>
          <a:bodyPr/>
          <a:lstStyle/>
          <a:p>
            <a:endParaRPr/>
          </a:p>
        </p:txBody>
      </p:sp>
      <p:sp>
        <p:nvSpPr>
          <p:cNvPr id="7" name="Slide Number Placeholder"/>
          <p:cNvSpPr>
            <a:spLocks noGrp="1"/>
          </p:cNvSpPr>
          <p:nvPr>
            <p:ph type="sldNum" sz="quarter" idx="5"/>
          </p:nvPr>
        </p:nvSpPr>
        <p:spPr>
          <a:prstGeom prst="rect">
            <a:avLst/>
          </a:prstGeom>
        </p:spPr>
        <p:txBody>
          <a:bodyPr/>
          <a:lstStyle/>
          <a:p>
            <a:endParaRPr/>
          </a:p>
        </p:txBody>
      </p:sp>
    </p:spTree>
    <p:extLst>
      <p:ext uri="{BB962C8B-B14F-4D97-AF65-F5344CB8AC3E}">
        <p14:creationId xmlns:p14="http://schemas.microsoft.com/office/powerpoint/2010/main" val="283848120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lvl1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extLst>
      <p:ext uri="{BB962C8B-B14F-4D97-AF65-F5344CB8AC3E}">
        <p14:creationId xmlns:p14="http://schemas.microsoft.com/office/powerpoint/2010/main" val="409392137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extLst>
      <p:ext uri="{BB962C8B-B14F-4D97-AF65-F5344CB8AC3E}">
        <p14:creationId xmlns:p14="http://schemas.microsoft.com/office/powerpoint/2010/main" val="25672978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extLst>
      <p:ext uri="{BB962C8B-B14F-4D97-AF65-F5344CB8AC3E}">
        <p14:creationId xmlns:p14="http://schemas.microsoft.com/office/powerpoint/2010/main" val="273966368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extLst>
      <p:ext uri="{BB962C8B-B14F-4D97-AF65-F5344CB8AC3E}">
        <p14:creationId xmlns:p14="http://schemas.microsoft.com/office/powerpoint/2010/main" val="382228384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extLst>
      <p:ext uri="{BB962C8B-B14F-4D97-AF65-F5344CB8AC3E}">
        <p14:creationId xmlns:p14="http://schemas.microsoft.com/office/powerpoint/2010/main" val="320042770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extLst>
      <p:ext uri="{BB962C8B-B14F-4D97-AF65-F5344CB8AC3E}">
        <p14:creationId xmlns:p14="http://schemas.microsoft.com/office/powerpoint/2010/main" val="425207931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extLst>
      <p:ext uri="{BB962C8B-B14F-4D97-AF65-F5344CB8AC3E}">
        <p14:creationId xmlns:p14="http://schemas.microsoft.com/office/powerpoint/2010/main" val="305745888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extLst>
      <p:ext uri="{BB962C8B-B14F-4D97-AF65-F5344CB8AC3E}">
        <p14:creationId xmlns:p14="http://schemas.microsoft.com/office/powerpoint/2010/main" val="258935725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600"/>
              <a:t>What if we divide the min-max classification into nine groups instead of five and term the intermediate groups, for example, "very low - low," "low - medium," and so on? Wouldn't we get roughly the same gradation as in the fuzzy classification?</a:t>
            </a:r>
          </a:p>
        </p:txBody>
      </p:sp>
      <p:sp>
        <p:nvSpPr>
          <p:cNvPr id="4" name="Slide Number Placeholder 3"/>
          <p:cNvSpPr>
            <a:spLocks noGrp="1"/>
          </p:cNvSpPr>
          <p:nvPr>
            <p:ph type="sldNum" idx="5"/>
          </p:nvPr>
        </p:nvSpPr>
        <p:spPr/>
        <p:txBody>
          <a:bodyPr/>
          <a:lstStyle/>
          <a:p>
            <a:endParaRPr/>
          </a:p>
        </p:txBody>
      </p:sp>
    </p:spTree>
    <p:extLst>
      <p:ext uri="{BB962C8B-B14F-4D97-AF65-F5344CB8AC3E}">
        <p14:creationId xmlns:p14="http://schemas.microsoft.com/office/powerpoint/2010/main" val="234269486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extLst>
      <p:ext uri="{BB962C8B-B14F-4D97-AF65-F5344CB8AC3E}">
        <p14:creationId xmlns:p14="http://schemas.microsoft.com/office/powerpoint/2010/main" val="75659580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extLst>
      <p:ext uri="{BB962C8B-B14F-4D97-AF65-F5344CB8AC3E}">
        <p14:creationId xmlns:p14="http://schemas.microsoft.com/office/powerpoint/2010/main" val="59631257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extLst>
      <p:ext uri="{BB962C8B-B14F-4D97-AF65-F5344CB8AC3E}">
        <p14:creationId xmlns:p14="http://schemas.microsoft.com/office/powerpoint/2010/main" val="7668857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extLst>
      <p:ext uri="{BB962C8B-B14F-4D97-AF65-F5344CB8AC3E}">
        <p14:creationId xmlns:p14="http://schemas.microsoft.com/office/powerpoint/2010/main" val="207064277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extLst>
      <p:ext uri="{BB962C8B-B14F-4D97-AF65-F5344CB8AC3E}">
        <p14:creationId xmlns:p14="http://schemas.microsoft.com/office/powerpoint/2010/main" val="289405363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extLst>
      <p:ext uri="{BB962C8B-B14F-4D97-AF65-F5344CB8AC3E}">
        <p14:creationId xmlns:p14="http://schemas.microsoft.com/office/powerpoint/2010/main" val="62723642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92268403-E4D5-5F94-7CAD-339397E1F82B}"/>
              </a:ext>
            </a:extLst>
          </p:cNvPr>
          <p:cNvSpPr>
            <a:spLocks noGrp="1"/>
          </p:cNvSpPr>
          <p:nvPr>
            <p:ph type="ctrTitle"/>
          </p:nvPr>
        </p:nvSpPr>
        <p:spPr>
          <a:xfrm>
            <a:off x="1524000" y="1122363"/>
            <a:ext cx="9144000" cy="2387600"/>
          </a:xfrm>
        </p:spPr>
        <p:txBody>
          <a:bodyPr anchor="b"/>
          <a:lstStyle>
            <a:lvl1pPr algn="ctr">
              <a:buNone/>
              <a:defRPr sz="6000"/>
            </a:lvl1pPr>
          </a:lstStyle>
          <a:p>
            <a:r>
              <a:t>Образец заголовка</a:t>
            </a:r>
          </a:p>
        </p:txBody>
      </p:sp>
      <p:sp>
        <p:nvSpPr>
          <p:cNvPr id="3" name="Подзаголовок 2">
            <a:extLst>
              <a:ext uri="{FF2B5EF4-FFF2-40B4-BE49-F238E27FC236}">
                <a16:creationId xmlns:a16="http://schemas.microsoft.com/office/drawing/2014/main" id="{291EDF38-D2D6-2381-79D9-B5161306EBB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t>Образец подзаголовка</a:t>
            </a:r>
          </a:p>
        </p:txBody>
      </p:sp>
      <p:sp>
        <p:nvSpPr>
          <p:cNvPr id="4" name="Дата 3">
            <a:extLst>
              <a:ext uri="{FF2B5EF4-FFF2-40B4-BE49-F238E27FC236}">
                <a16:creationId xmlns:a16="http://schemas.microsoft.com/office/drawing/2014/main" id="{A762D636-590F-3942-C0E7-E0436E846BDE}"/>
              </a:ext>
            </a:extLst>
          </p:cNvPr>
          <p:cNvSpPr>
            <a:spLocks noGrp="1"/>
          </p:cNvSpPr>
          <p:nvPr>
            <p:ph type="dt" idx="10"/>
          </p:nvPr>
        </p:nvSpPr>
        <p:spPr/>
        <p:txBody>
          <a:bodyPr/>
          <a:lstStyle/>
          <a:p>
            <a:fld id="{2ABAD28B-DD56-4B56-883A-96608C765E28}" type="datetimeFigureOut">
              <a:t>10/7/2026</a:t>
            </a:fld>
            <a:endParaRPr/>
          </a:p>
        </p:txBody>
      </p:sp>
      <p:sp>
        <p:nvSpPr>
          <p:cNvPr id="5" name="Нижний колонтитул 4">
            <a:extLst>
              <a:ext uri="{FF2B5EF4-FFF2-40B4-BE49-F238E27FC236}">
                <a16:creationId xmlns:a16="http://schemas.microsoft.com/office/drawing/2014/main" id="{12D281E5-31A5-F414-4EEB-5104489162B8}"/>
              </a:ext>
            </a:extLst>
          </p:cNvPr>
          <p:cNvSpPr>
            <a:spLocks noGrp="1"/>
          </p:cNvSpPr>
          <p:nvPr>
            <p:ph type="ftr" idx="11"/>
          </p:nvPr>
        </p:nvSpPr>
        <p:spPr/>
        <p:txBody>
          <a:bodyPr/>
          <a:lstStyle/>
          <a:p>
            <a:endParaRPr/>
          </a:p>
        </p:txBody>
      </p:sp>
      <p:sp>
        <p:nvSpPr>
          <p:cNvPr id="6" name="Номер слайда 5">
            <a:extLst>
              <a:ext uri="{FF2B5EF4-FFF2-40B4-BE49-F238E27FC236}">
                <a16:creationId xmlns:a16="http://schemas.microsoft.com/office/drawing/2014/main" id="{42E9901B-DAF7-8C29-E53A-3BADB005EE42}"/>
              </a:ext>
            </a:extLst>
          </p:cNvPr>
          <p:cNvSpPr>
            <a:spLocks noGrp="1"/>
          </p:cNvSpPr>
          <p:nvPr>
            <p:ph type="sldNum" idx="12"/>
          </p:nvPr>
        </p:nvSpPr>
        <p:spPr/>
        <p:txBody>
          <a:bodyPr/>
          <a:lstStyle/>
          <a:p>
            <a:fld id="{7DF5BAF5-ABAB-4575-8E56-D109A3D17F9F}" type="slidenum">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AA4F8942-9593-F416-EBAF-13BEC433C891}"/>
              </a:ext>
            </a:extLst>
          </p:cNvPr>
          <p:cNvSpPr>
            <a:spLocks noGrp="1"/>
          </p:cNvSpPr>
          <p:nvPr>
            <p:ph type="title"/>
          </p:nvPr>
        </p:nvSpPr>
        <p:spPr/>
        <p:txBody>
          <a:bodyPr/>
          <a:lstStyle/>
          <a:p>
            <a:r>
              <a:t>Образец заголовка</a:t>
            </a:r>
          </a:p>
        </p:txBody>
      </p:sp>
      <p:sp>
        <p:nvSpPr>
          <p:cNvPr id="3" name="Объект 2">
            <a:extLst>
              <a:ext uri="{FF2B5EF4-FFF2-40B4-BE49-F238E27FC236}">
                <a16:creationId xmlns:a16="http://schemas.microsoft.com/office/drawing/2014/main" id="{C45088CB-6ABB-3009-54A2-BE2CAEF35F6A}"/>
              </a:ext>
            </a:extLst>
          </p:cNvPr>
          <p:cNvSpPr>
            <a:spLocks noGrp="1"/>
          </p:cNvSpPr>
          <p:nvPr>
            <p:ph idx="1"/>
          </p:nvPr>
        </p:nvSpPr>
        <p:spPr/>
        <p:txBody>
          <a:bodyPr/>
          <a:lstStyle/>
          <a:p>
            <a:pPr lvl="0">
              <a:buNone/>
            </a:pPr>
            <a:r>
              <a:t>Образец текста</a:t>
            </a:r>
          </a:p>
          <a:p>
            <a:pPr lvl="1">
              <a:buNone/>
            </a:pPr>
            <a:r>
              <a:t>Второй уровень</a:t>
            </a:r>
          </a:p>
          <a:p>
            <a:pPr lvl="2">
              <a:buNone/>
            </a:pPr>
            <a:r>
              <a:t>Третий уровень</a:t>
            </a:r>
          </a:p>
          <a:p>
            <a:pPr lvl="3">
              <a:buNone/>
            </a:pPr>
            <a:r>
              <a:t>Четвертый уровень</a:t>
            </a:r>
          </a:p>
          <a:p>
            <a:pPr lvl="4">
              <a:buNone/>
            </a:pPr>
            <a:r>
              <a:t>Пятый уровень</a:t>
            </a:r>
          </a:p>
        </p:txBody>
      </p:sp>
      <p:sp>
        <p:nvSpPr>
          <p:cNvPr id="4" name="Дата 3">
            <a:extLst>
              <a:ext uri="{FF2B5EF4-FFF2-40B4-BE49-F238E27FC236}">
                <a16:creationId xmlns:a16="http://schemas.microsoft.com/office/drawing/2014/main" id="{F8F4A8EB-008B-9AF2-FCFD-639C44904200}"/>
              </a:ext>
            </a:extLst>
          </p:cNvPr>
          <p:cNvSpPr>
            <a:spLocks noGrp="1"/>
          </p:cNvSpPr>
          <p:nvPr>
            <p:ph type="dt" idx="10"/>
          </p:nvPr>
        </p:nvSpPr>
        <p:spPr/>
        <p:txBody>
          <a:bodyPr/>
          <a:lstStyle/>
          <a:p>
            <a:fld id="{D6B4E919-72EC-4ECE-BFA4-A8CC0E7D29A5}" type="datetimeFigureOut">
              <a:t>10/7/2026</a:t>
            </a:fld>
            <a:endParaRPr/>
          </a:p>
        </p:txBody>
      </p:sp>
      <p:sp>
        <p:nvSpPr>
          <p:cNvPr id="5" name="Нижний колонтитул 4">
            <a:extLst>
              <a:ext uri="{FF2B5EF4-FFF2-40B4-BE49-F238E27FC236}">
                <a16:creationId xmlns:a16="http://schemas.microsoft.com/office/drawing/2014/main" id="{01B20D23-B8BA-B160-7959-1390363B7DC9}"/>
              </a:ext>
            </a:extLst>
          </p:cNvPr>
          <p:cNvSpPr>
            <a:spLocks noGrp="1"/>
          </p:cNvSpPr>
          <p:nvPr>
            <p:ph type="ftr" idx="11"/>
          </p:nvPr>
        </p:nvSpPr>
        <p:spPr/>
        <p:txBody>
          <a:bodyPr/>
          <a:lstStyle/>
          <a:p>
            <a:endParaRPr/>
          </a:p>
        </p:txBody>
      </p:sp>
      <p:sp>
        <p:nvSpPr>
          <p:cNvPr id="6" name="Номер слайда 5">
            <a:extLst>
              <a:ext uri="{FF2B5EF4-FFF2-40B4-BE49-F238E27FC236}">
                <a16:creationId xmlns:a16="http://schemas.microsoft.com/office/drawing/2014/main" id="{5EDC382F-FD1B-8416-9A19-40C1D16D7CEF}"/>
              </a:ext>
            </a:extLst>
          </p:cNvPr>
          <p:cNvSpPr>
            <a:spLocks noGrp="1"/>
          </p:cNvSpPr>
          <p:nvPr>
            <p:ph type="sldNum" idx="12"/>
          </p:nvPr>
        </p:nvSpPr>
        <p:spPr/>
        <p:txBody>
          <a:bodyPr/>
          <a:lstStyle/>
          <a:p>
            <a:fld id="{E91C0492-1025-4708-9491-64112347A3A1}" type="slidenum">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D0BC3241-26C3-755C-FCD9-26F9C69E2907}"/>
              </a:ext>
            </a:extLst>
          </p:cNvPr>
          <p:cNvSpPr>
            <a:spLocks noGrp="1"/>
          </p:cNvSpPr>
          <p:nvPr>
            <p:ph type="title"/>
          </p:nvPr>
        </p:nvSpPr>
        <p:spPr>
          <a:xfrm>
            <a:off x="831850" y="1709738"/>
            <a:ext cx="10515600" cy="2852737"/>
          </a:xfrm>
        </p:spPr>
        <p:txBody>
          <a:bodyPr anchor="b"/>
          <a:lstStyle>
            <a:lvl1pPr>
              <a:buNone/>
              <a:defRPr sz="6000"/>
            </a:lvl1pPr>
          </a:lstStyle>
          <a:p>
            <a:r>
              <a:t>Образец заголовка</a:t>
            </a:r>
          </a:p>
        </p:txBody>
      </p:sp>
      <p:sp>
        <p:nvSpPr>
          <p:cNvPr id="3" name="Текст 2">
            <a:extLst>
              <a:ext uri="{FF2B5EF4-FFF2-40B4-BE49-F238E27FC236}">
                <a16:creationId xmlns:a16="http://schemas.microsoft.com/office/drawing/2014/main" id="{B4AA0F44-5261-CA38-BBB4-DE3BC91BDC2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buNone/>
            </a:pPr>
            <a:r>
              <a:t>Образец текста</a:t>
            </a:r>
          </a:p>
        </p:txBody>
      </p:sp>
      <p:sp>
        <p:nvSpPr>
          <p:cNvPr id="4" name="Дата 3">
            <a:extLst>
              <a:ext uri="{FF2B5EF4-FFF2-40B4-BE49-F238E27FC236}">
                <a16:creationId xmlns:a16="http://schemas.microsoft.com/office/drawing/2014/main" id="{F9AA616D-12E4-E558-3797-D78DF71259FE}"/>
              </a:ext>
            </a:extLst>
          </p:cNvPr>
          <p:cNvSpPr>
            <a:spLocks noGrp="1"/>
          </p:cNvSpPr>
          <p:nvPr>
            <p:ph type="dt" idx="10"/>
          </p:nvPr>
        </p:nvSpPr>
        <p:spPr/>
        <p:txBody>
          <a:bodyPr/>
          <a:lstStyle/>
          <a:p>
            <a:fld id="{2ABAD28B-DD56-4B56-883A-96608C765E28}" type="datetimeFigureOut">
              <a:t>10/7/2026</a:t>
            </a:fld>
            <a:endParaRPr/>
          </a:p>
        </p:txBody>
      </p:sp>
      <p:sp>
        <p:nvSpPr>
          <p:cNvPr id="5" name="Нижний колонтитул 4">
            <a:extLst>
              <a:ext uri="{FF2B5EF4-FFF2-40B4-BE49-F238E27FC236}">
                <a16:creationId xmlns:a16="http://schemas.microsoft.com/office/drawing/2014/main" id="{4AD1144C-B20D-E1F2-587A-59097B3D72CC}"/>
              </a:ext>
            </a:extLst>
          </p:cNvPr>
          <p:cNvSpPr>
            <a:spLocks noGrp="1"/>
          </p:cNvSpPr>
          <p:nvPr>
            <p:ph type="ftr" idx="11"/>
          </p:nvPr>
        </p:nvSpPr>
        <p:spPr/>
        <p:txBody>
          <a:bodyPr/>
          <a:lstStyle/>
          <a:p>
            <a:endParaRPr/>
          </a:p>
        </p:txBody>
      </p:sp>
      <p:sp>
        <p:nvSpPr>
          <p:cNvPr id="6" name="Номер слайда 5">
            <a:extLst>
              <a:ext uri="{FF2B5EF4-FFF2-40B4-BE49-F238E27FC236}">
                <a16:creationId xmlns:a16="http://schemas.microsoft.com/office/drawing/2014/main" id="{478FC8BD-D104-10B2-EFD3-90A5C14399E4}"/>
              </a:ext>
            </a:extLst>
          </p:cNvPr>
          <p:cNvSpPr>
            <a:spLocks noGrp="1"/>
          </p:cNvSpPr>
          <p:nvPr>
            <p:ph type="sldNum" idx="12"/>
          </p:nvPr>
        </p:nvSpPr>
        <p:spPr/>
        <p:txBody>
          <a:bodyPr/>
          <a:lstStyle/>
          <a:p>
            <a:fld id="{7DF5BAF5-ABAB-4575-8E56-D109A3D17F9F}" type="slidenum">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DF7ABBB4-D34E-18B7-91D9-7EDEF4C94E29}"/>
              </a:ext>
            </a:extLst>
          </p:cNvPr>
          <p:cNvSpPr>
            <a:spLocks noGrp="1"/>
          </p:cNvSpPr>
          <p:nvPr>
            <p:ph type="title"/>
          </p:nvPr>
        </p:nvSpPr>
        <p:spPr/>
        <p:txBody>
          <a:bodyPr/>
          <a:lstStyle/>
          <a:p>
            <a:r>
              <a:t>Образец заголовка</a:t>
            </a:r>
          </a:p>
        </p:txBody>
      </p:sp>
      <p:sp>
        <p:nvSpPr>
          <p:cNvPr id="3" name="Объект 2">
            <a:extLst>
              <a:ext uri="{FF2B5EF4-FFF2-40B4-BE49-F238E27FC236}">
                <a16:creationId xmlns:a16="http://schemas.microsoft.com/office/drawing/2014/main" id="{CF982B1D-0ABE-1D55-E623-D0630D1A54DE}"/>
              </a:ext>
            </a:extLst>
          </p:cNvPr>
          <p:cNvSpPr>
            <a:spLocks noGrp="1"/>
          </p:cNvSpPr>
          <p:nvPr>
            <p:ph idx="1"/>
          </p:nvPr>
        </p:nvSpPr>
        <p:spPr>
          <a:xfrm>
            <a:off x="838200" y="1825625"/>
            <a:ext cx="5181600" cy="4351338"/>
          </a:xfrm>
        </p:spPr>
        <p:txBody>
          <a:bodyPr/>
          <a:lstStyle/>
          <a:p>
            <a:pPr lvl="0">
              <a:buNone/>
            </a:pPr>
            <a:r>
              <a:t>Образец текста</a:t>
            </a:r>
          </a:p>
          <a:p>
            <a:pPr lvl="1">
              <a:buNone/>
            </a:pPr>
            <a:r>
              <a:t>Второй уровень</a:t>
            </a:r>
          </a:p>
          <a:p>
            <a:pPr lvl="2">
              <a:buNone/>
            </a:pPr>
            <a:r>
              <a:t>Третий уровень</a:t>
            </a:r>
          </a:p>
          <a:p>
            <a:pPr lvl="3">
              <a:buNone/>
            </a:pPr>
            <a:r>
              <a:t>Четвертый уровень</a:t>
            </a:r>
          </a:p>
          <a:p>
            <a:pPr lvl="4">
              <a:buNone/>
            </a:pPr>
            <a:r>
              <a:t>Пятый уровень</a:t>
            </a:r>
          </a:p>
        </p:txBody>
      </p:sp>
      <p:sp>
        <p:nvSpPr>
          <p:cNvPr id="4" name="Объект 3">
            <a:extLst>
              <a:ext uri="{FF2B5EF4-FFF2-40B4-BE49-F238E27FC236}">
                <a16:creationId xmlns:a16="http://schemas.microsoft.com/office/drawing/2014/main" id="{B80537D9-BD5D-4C10-6BAA-9F323FE50ED2}"/>
              </a:ext>
            </a:extLst>
          </p:cNvPr>
          <p:cNvSpPr>
            <a:spLocks noGrp="1"/>
          </p:cNvSpPr>
          <p:nvPr>
            <p:ph idx="2"/>
          </p:nvPr>
        </p:nvSpPr>
        <p:spPr>
          <a:xfrm>
            <a:off x="6172200" y="1825625"/>
            <a:ext cx="5181600" cy="4351338"/>
          </a:xfrm>
        </p:spPr>
        <p:txBody>
          <a:bodyPr/>
          <a:lstStyle/>
          <a:p>
            <a:pPr lvl="0">
              <a:buNone/>
            </a:pPr>
            <a:r>
              <a:t>Образец текста</a:t>
            </a:r>
          </a:p>
          <a:p>
            <a:pPr lvl="1">
              <a:buNone/>
            </a:pPr>
            <a:r>
              <a:t>Второй уровень</a:t>
            </a:r>
          </a:p>
          <a:p>
            <a:pPr lvl="2">
              <a:buNone/>
            </a:pPr>
            <a:r>
              <a:t>Третий уровень</a:t>
            </a:r>
          </a:p>
          <a:p>
            <a:pPr lvl="3">
              <a:buNone/>
            </a:pPr>
            <a:r>
              <a:t>Четвертый уровень</a:t>
            </a:r>
          </a:p>
          <a:p>
            <a:pPr lvl="4">
              <a:buNone/>
            </a:pPr>
            <a:r>
              <a:t>Пятый уровень</a:t>
            </a:r>
          </a:p>
        </p:txBody>
      </p:sp>
      <p:sp>
        <p:nvSpPr>
          <p:cNvPr id="5" name="Дата 4">
            <a:extLst>
              <a:ext uri="{FF2B5EF4-FFF2-40B4-BE49-F238E27FC236}">
                <a16:creationId xmlns:a16="http://schemas.microsoft.com/office/drawing/2014/main" id="{22624A85-B808-7B6A-645C-98415062B949}"/>
              </a:ext>
            </a:extLst>
          </p:cNvPr>
          <p:cNvSpPr>
            <a:spLocks noGrp="1"/>
          </p:cNvSpPr>
          <p:nvPr>
            <p:ph type="dt" idx="10"/>
          </p:nvPr>
        </p:nvSpPr>
        <p:spPr/>
        <p:txBody>
          <a:bodyPr/>
          <a:lstStyle/>
          <a:p>
            <a:fld id="{2ABAD28B-DD56-4B56-883A-96608C765E28}" type="datetimeFigureOut">
              <a:t>10/7/2026</a:t>
            </a:fld>
            <a:endParaRPr/>
          </a:p>
        </p:txBody>
      </p:sp>
      <p:sp>
        <p:nvSpPr>
          <p:cNvPr id="6" name="Нижний колонтитул 5">
            <a:extLst>
              <a:ext uri="{FF2B5EF4-FFF2-40B4-BE49-F238E27FC236}">
                <a16:creationId xmlns:a16="http://schemas.microsoft.com/office/drawing/2014/main" id="{D508C642-7F3E-C7CD-9D27-C4D672395282}"/>
              </a:ext>
            </a:extLst>
          </p:cNvPr>
          <p:cNvSpPr>
            <a:spLocks noGrp="1"/>
          </p:cNvSpPr>
          <p:nvPr>
            <p:ph type="ftr" idx="11"/>
          </p:nvPr>
        </p:nvSpPr>
        <p:spPr/>
        <p:txBody>
          <a:bodyPr/>
          <a:lstStyle/>
          <a:p>
            <a:endParaRPr/>
          </a:p>
        </p:txBody>
      </p:sp>
      <p:sp>
        <p:nvSpPr>
          <p:cNvPr id="7" name="Номер слайда 6">
            <a:extLst>
              <a:ext uri="{FF2B5EF4-FFF2-40B4-BE49-F238E27FC236}">
                <a16:creationId xmlns:a16="http://schemas.microsoft.com/office/drawing/2014/main" id="{A23975EC-AA65-38D4-9632-28CB7527B816}"/>
              </a:ext>
            </a:extLst>
          </p:cNvPr>
          <p:cNvSpPr>
            <a:spLocks noGrp="1"/>
          </p:cNvSpPr>
          <p:nvPr>
            <p:ph type="sldNum" idx="12"/>
          </p:nvPr>
        </p:nvSpPr>
        <p:spPr/>
        <p:txBody>
          <a:bodyPr/>
          <a:lstStyle/>
          <a:p>
            <a:fld id="{7DF5BAF5-ABAB-4575-8E56-D109A3D17F9F}" type="slidenum">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3C1E701D-616C-5187-10E9-74A5576C8A30}"/>
              </a:ext>
            </a:extLst>
          </p:cNvPr>
          <p:cNvSpPr>
            <a:spLocks noGrp="1"/>
          </p:cNvSpPr>
          <p:nvPr>
            <p:ph type="title"/>
          </p:nvPr>
        </p:nvSpPr>
        <p:spPr>
          <a:xfrm>
            <a:off x="839788" y="365125"/>
            <a:ext cx="10515600" cy="1325563"/>
          </a:xfrm>
        </p:spPr>
        <p:txBody>
          <a:bodyPr/>
          <a:lstStyle/>
          <a:p>
            <a:r>
              <a:t>Образец заголовка</a:t>
            </a:r>
          </a:p>
        </p:txBody>
      </p:sp>
      <p:sp>
        <p:nvSpPr>
          <p:cNvPr id="3" name="Текст 2">
            <a:extLst>
              <a:ext uri="{FF2B5EF4-FFF2-40B4-BE49-F238E27FC236}">
                <a16:creationId xmlns:a16="http://schemas.microsoft.com/office/drawing/2014/main" id="{6D1CF18E-5B73-7750-2852-1C596631823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buNone/>
            </a:pPr>
            <a:r>
              <a:t>Образец текста</a:t>
            </a:r>
          </a:p>
        </p:txBody>
      </p:sp>
      <p:sp>
        <p:nvSpPr>
          <p:cNvPr id="4" name="Объект 3">
            <a:extLst>
              <a:ext uri="{FF2B5EF4-FFF2-40B4-BE49-F238E27FC236}">
                <a16:creationId xmlns:a16="http://schemas.microsoft.com/office/drawing/2014/main" id="{CDBD208E-72D6-78D3-8318-49AF93A45ED7}"/>
              </a:ext>
            </a:extLst>
          </p:cNvPr>
          <p:cNvSpPr>
            <a:spLocks noGrp="1"/>
          </p:cNvSpPr>
          <p:nvPr>
            <p:ph idx="2"/>
          </p:nvPr>
        </p:nvSpPr>
        <p:spPr>
          <a:xfrm>
            <a:off x="839788" y="2505075"/>
            <a:ext cx="5157787" cy="3684588"/>
          </a:xfrm>
        </p:spPr>
        <p:txBody>
          <a:bodyPr/>
          <a:lstStyle/>
          <a:p>
            <a:pPr lvl="0">
              <a:buNone/>
            </a:pPr>
            <a:r>
              <a:t>Образец текста</a:t>
            </a:r>
          </a:p>
          <a:p>
            <a:pPr lvl="1">
              <a:buNone/>
            </a:pPr>
            <a:r>
              <a:t>Второй уровень</a:t>
            </a:r>
          </a:p>
          <a:p>
            <a:pPr lvl="2">
              <a:buNone/>
            </a:pPr>
            <a:r>
              <a:t>Третий уровень</a:t>
            </a:r>
          </a:p>
          <a:p>
            <a:pPr lvl="3">
              <a:buNone/>
            </a:pPr>
            <a:r>
              <a:t>Четвертый уровень</a:t>
            </a:r>
          </a:p>
          <a:p>
            <a:pPr lvl="4">
              <a:buNone/>
            </a:pPr>
            <a:r>
              <a:t>Пятый уровень</a:t>
            </a:r>
          </a:p>
        </p:txBody>
      </p:sp>
      <p:sp>
        <p:nvSpPr>
          <p:cNvPr id="5" name="Текст 4">
            <a:extLst>
              <a:ext uri="{FF2B5EF4-FFF2-40B4-BE49-F238E27FC236}">
                <a16:creationId xmlns:a16="http://schemas.microsoft.com/office/drawing/2014/main" id="{D1B47751-A106-5D74-EB75-045372BDA94A}"/>
              </a:ext>
            </a:extLst>
          </p:cNvPr>
          <p:cNvSpPr>
            <a:spLocks noGrp="1"/>
          </p:cNvSpPr>
          <p:nvPr>
            <p:ph type="body"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buNone/>
            </a:pPr>
            <a:r>
              <a:t>Образец текста</a:t>
            </a:r>
          </a:p>
        </p:txBody>
      </p:sp>
      <p:sp>
        <p:nvSpPr>
          <p:cNvPr id="6" name="Объект 5">
            <a:extLst>
              <a:ext uri="{FF2B5EF4-FFF2-40B4-BE49-F238E27FC236}">
                <a16:creationId xmlns:a16="http://schemas.microsoft.com/office/drawing/2014/main" id="{E8B863D9-437D-D274-6568-368CADA99290}"/>
              </a:ext>
            </a:extLst>
          </p:cNvPr>
          <p:cNvSpPr>
            <a:spLocks noGrp="1"/>
          </p:cNvSpPr>
          <p:nvPr>
            <p:ph idx="4"/>
          </p:nvPr>
        </p:nvSpPr>
        <p:spPr>
          <a:xfrm>
            <a:off x="6172200" y="2505075"/>
            <a:ext cx="5183188" cy="3684588"/>
          </a:xfrm>
        </p:spPr>
        <p:txBody>
          <a:bodyPr/>
          <a:lstStyle/>
          <a:p>
            <a:pPr lvl="0">
              <a:buNone/>
            </a:pPr>
            <a:r>
              <a:t>Образец текста</a:t>
            </a:r>
          </a:p>
          <a:p>
            <a:pPr lvl="1">
              <a:buNone/>
            </a:pPr>
            <a:r>
              <a:t>Второй уровень</a:t>
            </a:r>
          </a:p>
          <a:p>
            <a:pPr lvl="2">
              <a:buNone/>
            </a:pPr>
            <a:r>
              <a:t>Третий уровень</a:t>
            </a:r>
          </a:p>
          <a:p>
            <a:pPr lvl="3">
              <a:buNone/>
            </a:pPr>
            <a:r>
              <a:t>Четвертый уровень</a:t>
            </a:r>
          </a:p>
          <a:p>
            <a:pPr lvl="4">
              <a:buNone/>
            </a:pPr>
            <a:r>
              <a:t>Пятый уровень</a:t>
            </a:r>
          </a:p>
        </p:txBody>
      </p:sp>
      <p:sp>
        <p:nvSpPr>
          <p:cNvPr id="7" name="Дата 6">
            <a:extLst>
              <a:ext uri="{FF2B5EF4-FFF2-40B4-BE49-F238E27FC236}">
                <a16:creationId xmlns:a16="http://schemas.microsoft.com/office/drawing/2014/main" id="{1BCD3F30-B4A2-8447-23C2-8010B574A350}"/>
              </a:ext>
            </a:extLst>
          </p:cNvPr>
          <p:cNvSpPr>
            <a:spLocks noGrp="1"/>
          </p:cNvSpPr>
          <p:nvPr>
            <p:ph type="dt" idx="10"/>
          </p:nvPr>
        </p:nvSpPr>
        <p:spPr/>
        <p:txBody>
          <a:bodyPr/>
          <a:lstStyle/>
          <a:p>
            <a:fld id="{2ABAD28B-DD56-4B56-883A-96608C765E28}" type="datetimeFigureOut">
              <a:t>10/7/2026</a:t>
            </a:fld>
            <a:endParaRPr/>
          </a:p>
        </p:txBody>
      </p:sp>
      <p:sp>
        <p:nvSpPr>
          <p:cNvPr id="8" name="Нижний колонтитул 7">
            <a:extLst>
              <a:ext uri="{FF2B5EF4-FFF2-40B4-BE49-F238E27FC236}">
                <a16:creationId xmlns:a16="http://schemas.microsoft.com/office/drawing/2014/main" id="{8373E684-2FBA-2121-0EFA-5AA586C07A11}"/>
              </a:ext>
            </a:extLst>
          </p:cNvPr>
          <p:cNvSpPr>
            <a:spLocks noGrp="1"/>
          </p:cNvSpPr>
          <p:nvPr>
            <p:ph type="ftr" idx="11"/>
          </p:nvPr>
        </p:nvSpPr>
        <p:spPr/>
        <p:txBody>
          <a:bodyPr/>
          <a:lstStyle/>
          <a:p>
            <a:endParaRPr/>
          </a:p>
        </p:txBody>
      </p:sp>
      <p:sp>
        <p:nvSpPr>
          <p:cNvPr id="9" name="Номер слайда 8">
            <a:extLst>
              <a:ext uri="{FF2B5EF4-FFF2-40B4-BE49-F238E27FC236}">
                <a16:creationId xmlns:a16="http://schemas.microsoft.com/office/drawing/2014/main" id="{BB089934-E3BF-8734-7B73-AC5D199F2F90}"/>
              </a:ext>
            </a:extLst>
          </p:cNvPr>
          <p:cNvSpPr>
            <a:spLocks noGrp="1"/>
          </p:cNvSpPr>
          <p:nvPr>
            <p:ph type="sldNum" idx="12"/>
          </p:nvPr>
        </p:nvSpPr>
        <p:spPr/>
        <p:txBody>
          <a:bodyPr/>
          <a:lstStyle/>
          <a:p>
            <a:fld id="{7DF5BAF5-ABAB-4575-8E56-D109A3D17F9F}" type="slidenum">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F118FE1D-8C02-26EB-455E-27355507155C}"/>
              </a:ext>
            </a:extLst>
          </p:cNvPr>
          <p:cNvSpPr>
            <a:spLocks noGrp="1"/>
          </p:cNvSpPr>
          <p:nvPr>
            <p:ph type="title"/>
          </p:nvPr>
        </p:nvSpPr>
        <p:spPr/>
        <p:txBody>
          <a:bodyPr/>
          <a:lstStyle/>
          <a:p>
            <a:r>
              <a:t>Образец заголовка</a:t>
            </a:r>
          </a:p>
        </p:txBody>
      </p:sp>
      <p:sp>
        <p:nvSpPr>
          <p:cNvPr id="3" name="Дата 2">
            <a:extLst>
              <a:ext uri="{FF2B5EF4-FFF2-40B4-BE49-F238E27FC236}">
                <a16:creationId xmlns:a16="http://schemas.microsoft.com/office/drawing/2014/main" id="{884E037F-442E-7D9C-02E5-D4779F73DFDB}"/>
              </a:ext>
            </a:extLst>
          </p:cNvPr>
          <p:cNvSpPr>
            <a:spLocks noGrp="1"/>
          </p:cNvSpPr>
          <p:nvPr>
            <p:ph type="dt" idx="10"/>
          </p:nvPr>
        </p:nvSpPr>
        <p:spPr/>
        <p:txBody>
          <a:bodyPr/>
          <a:lstStyle/>
          <a:p>
            <a:fld id="{2ABAD28B-DD56-4B56-883A-96608C765E28}" type="datetimeFigureOut">
              <a:t>10/7/2026</a:t>
            </a:fld>
            <a:endParaRPr/>
          </a:p>
        </p:txBody>
      </p:sp>
      <p:sp>
        <p:nvSpPr>
          <p:cNvPr id="4" name="Нижний колонтитул 3">
            <a:extLst>
              <a:ext uri="{FF2B5EF4-FFF2-40B4-BE49-F238E27FC236}">
                <a16:creationId xmlns:a16="http://schemas.microsoft.com/office/drawing/2014/main" id="{3E6BC727-2456-17BB-DD6B-1D9F8AF8AC71}"/>
              </a:ext>
            </a:extLst>
          </p:cNvPr>
          <p:cNvSpPr>
            <a:spLocks noGrp="1"/>
          </p:cNvSpPr>
          <p:nvPr>
            <p:ph type="ftr" idx="11"/>
          </p:nvPr>
        </p:nvSpPr>
        <p:spPr/>
        <p:txBody>
          <a:bodyPr/>
          <a:lstStyle/>
          <a:p>
            <a:endParaRPr/>
          </a:p>
        </p:txBody>
      </p:sp>
      <p:sp>
        <p:nvSpPr>
          <p:cNvPr id="5" name="Номер слайда 4">
            <a:extLst>
              <a:ext uri="{FF2B5EF4-FFF2-40B4-BE49-F238E27FC236}">
                <a16:creationId xmlns:a16="http://schemas.microsoft.com/office/drawing/2014/main" id="{242CECF7-5383-AE3E-B502-63297365C296}"/>
              </a:ext>
            </a:extLst>
          </p:cNvPr>
          <p:cNvSpPr>
            <a:spLocks noGrp="1"/>
          </p:cNvSpPr>
          <p:nvPr>
            <p:ph type="sldNum" idx="12"/>
          </p:nvPr>
        </p:nvSpPr>
        <p:spPr/>
        <p:txBody>
          <a:bodyPr/>
          <a:lstStyle/>
          <a:p>
            <a:fld id="{7DF5BAF5-ABAB-4575-8E56-D109A3D17F9F}" type="slidenum">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a:extLst>
              <a:ext uri="{FF2B5EF4-FFF2-40B4-BE49-F238E27FC236}">
                <a16:creationId xmlns:a16="http://schemas.microsoft.com/office/drawing/2014/main" id="{EB3EF996-CC66-F827-6373-63EDD80B2327}"/>
              </a:ext>
            </a:extLst>
          </p:cNvPr>
          <p:cNvSpPr>
            <a:spLocks noGrp="1"/>
          </p:cNvSpPr>
          <p:nvPr>
            <p:ph type="dt" idx="10"/>
          </p:nvPr>
        </p:nvSpPr>
        <p:spPr/>
        <p:txBody>
          <a:bodyPr/>
          <a:lstStyle/>
          <a:p>
            <a:fld id="{2ABAD28B-DD56-4B56-883A-96608C765E28}" type="datetimeFigureOut">
              <a:t>10/7/2026</a:t>
            </a:fld>
            <a:endParaRPr/>
          </a:p>
        </p:txBody>
      </p:sp>
      <p:sp>
        <p:nvSpPr>
          <p:cNvPr id="3" name="Нижний колонтитул 2">
            <a:extLst>
              <a:ext uri="{FF2B5EF4-FFF2-40B4-BE49-F238E27FC236}">
                <a16:creationId xmlns:a16="http://schemas.microsoft.com/office/drawing/2014/main" id="{62DC3E06-27AA-E2B9-7974-6E84FD6F9AFB}"/>
              </a:ext>
            </a:extLst>
          </p:cNvPr>
          <p:cNvSpPr>
            <a:spLocks noGrp="1"/>
          </p:cNvSpPr>
          <p:nvPr>
            <p:ph type="ftr" idx="11"/>
          </p:nvPr>
        </p:nvSpPr>
        <p:spPr/>
        <p:txBody>
          <a:bodyPr/>
          <a:lstStyle/>
          <a:p>
            <a:endParaRPr/>
          </a:p>
        </p:txBody>
      </p:sp>
      <p:sp>
        <p:nvSpPr>
          <p:cNvPr id="4" name="Номер слайда 3">
            <a:extLst>
              <a:ext uri="{FF2B5EF4-FFF2-40B4-BE49-F238E27FC236}">
                <a16:creationId xmlns:a16="http://schemas.microsoft.com/office/drawing/2014/main" id="{72A867AB-AF85-140C-80BD-911B8DBC4B22}"/>
              </a:ext>
            </a:extLst>
          </p:cNvPr>
          <p:cNvSpPr>
            <a:spLocks noGrp="1"/>
          </p:cNvSpPr>
          <p:nvPr>
            <p:ph type="sldNum" idx="12"/>
          </p:nvPr>
        </p:nvSpPr>
        <p:spPr/>
        <p:txBody>
          <a:bodyPr/>
          <a:lstStyle/>
          <a:p>
            <a:fld id="{7DF5BAF5-ABAB-4575-8E56-D109A3D17F9F}" type="slidenum">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8201E33B-F4E6-0303-D941-46FBAF7A8013}"/>
              </a:ext>
            </a:extLst>
          </p:cNvPr>
          <p:cNvSpPr>
            <a:spLocks noGrp="1"/>
          </p:cNvSpPr>
          <p:nvPr>
            <p:ph type="title"/>
          </p:nvPr>
        </p:nvSpPr>
        <p:spPr>
          <a:xfrm>
            <a:off x="839788" y="457200"/>
            <a:ext cx="3932237" cy="1600200"/>
          </a:xfrm>
        </p:spPr>
        <p:txBody>
          <a:bodyPr anchor="b"/>
          <a:lstStyle>
            <a:lvl1pPr>
              <a:buNone/>
              <a:defRPr sz="3200"/>
            </a:lvl1pPr>
          </a:lstStyle>
          <a:p>
            <a:r>
              <a:t>Образец заголовка</a:t>
            </a:r>
          </a:p>
        </p:txBody>
      </p:sp>
      <p:sp>
        <p:nvSpPr>
          <p:cNvPr id="3" name="Объект 2">
            <a:extLst>
              <a:ext uri="{FF2B5EF4-FFF2-40B4-BE49-F238E27FC236}">
                <a16:creationId xmlns:a16="http://schemas.microsoft.com/office/drawing/2014/main" id="{3CBCE04C-4AD3-9359-62F0-61CE25BD1125}"/>
              </a:ext>
            </a:extLst>
          </p:cNvPr>
          <p:cNvSpPr>
            <a:spLocks noGrp="1"/>
          </p:cNvSpPr>
          <p:nvPr>
            <p:ph idx="1"/>
          </p:nvPr>
        </p:nvSpPr>
        <p:spPr>
          <a:xfrm>
            <a:off x="5183188" y="987425"/>
            <a:ext cx="6172200" cy="4873625"/>
          </a:xfrm>
        </p:spPr>
        <p:txBody>
          <a:bodyPr/>
          <a:lstStyle>
            <a:lvl1pPr>
              <a:buNone/>
              <a:defRPr sz="3200"/>
            </a:lvl1pPr>
            <a:lvl2pPr>
              <a:buNone/>
              <a:defRPr sz="2800"/>
            </a:lvl2pPr>
            <a:lvl3pPr>
              <a:buNone/>
              <a:defRPr sz="2400"/>
            </a:lvl3pPr>
            <a:lvl4pPr>
              <a:buNone/>
              <a:defRPr sz="2000"/>
            </a:lvl4pPr>
            <a:lvl5pPr>
              <a:buNone/>
              <a:defRPr sz="2000"/>
            </a:lvl5pPr>
            <a:lvl6pPr>
              <a:buNone/>
              <a:defRPr sz="2000"/>
            </a:lvl6pPr>
            <a:lvl7pPr>
              <a:buNone/>
              <a:defRPr sz="2000"/>
            </a:lvl7pPr>
            <a:lvl8pPr>
              <a:buNone/>
              <a:defRPr sz="2000"/>
            </a:lvl8pPr>
            <a:lvl9pPr>
              <a:buNone/>
              <a:defRPr sz="2000"/>
            </a:lvl9pPr>
          </a:lstStyle>
          <a:p>
            <a:pPr lvl="0">
              <a:buNone/>
            </a:pPr>
            <a:r>
              <a:t>Образец текста</a:t>
            </a:r>
          </a:p>
          <a:p>
            <a:pPr lvl="1">
              <a:buNone/>
            </a:pPr>
            <a:r>
              <a:t>Второй уровень</a:t>
            </a:r>
          </a:p>
          <a:p>
            <a:pPr lvl="2">
              <a:buNone/>
            </a:pPr>
            <a:r>
              <a:t>Третий уровень</a:t>
            </a:r>
          </a:p>
          <a:p>
            <a:pPr lvl="3">
              <a:buNone/>
            </a:pPr>
            <a:r>
              <a:t>Четвертый уровень</a:t>
            </a:r>
          </a:p>
          <a:p>
            <a:pPr lvl="4">
              <a:buNone/>
            </a:pPr>
            <a:r>
              <a:t>Пятый уровень</a:t>
            </a:r>
          </a:p>
        </p:txBody>
      </p:sp>
      <p:sp>
        <p:nvSpPr>
          <p:cNvPr id="4" name="Текст 3">
            <a:extLst>
              <a:ext uri="{FF2B5EF4-FFF2-40B4-BE49-F238E27FC236}">
                <a16:creationId xmlns:a16="http://schemas.microsoft.com/office/drawing/2014/main" id="{B97171A3-59F9-7E6D-51F6-605A4346D8B0}"/>
              </a:ext>
            </a:extLst>
          </p:cNvPr>
          <p:cNvSpPr>
            <a:spLocks noGrp="1"/>
          </p:cNvSpPr>
          <p:nvPr>
            <p:ph type="body"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buNone/>
            </a:pPr>
            <a:r>
              <a:t>Образец текста</a:t>
            </a:r>
          </a:p>
        </p:txBody>
      </p:sp>
      <p:sp>
        <p:nvSpPr>
          <p:cNvPr id="5" name="Дата 4">
            <a:extLst>
              <a:ext uri="{FF2B5EF4-FFF2-40B4-BE49-F238E27FC236}">
                <a16:creationId xmlns:a16="http://schemas.microsoft.com/office/drawing/2014/main" id="{A945ADD5-005A-A180-8056-CA9D91AC9517}"/>
              </a:ext>
            </a:extLst>
          </p:cNvPr>
          <p:cNvSpPr>
            <a:spLocks noGrp="1"/>
          </p:cNvSpPr>
          <p:nvPr>
            <p:ph type="dt" idx="10"/>
          </p:nvPr>
        </p:nvSpPr>
        <p:spPr/>
        <p:txBody>
          <a:bodyPr/>
          <a:lstStyle/>
          <a:p>
            <a:fld id="{2ABAD28B-DD56-4B56-883A-96608C765E28}" type="datetimeFigureOut">
              <a:t>10/7/2026</a:t>
            </a:fld>
            <a:endParaRPr/>
          </a:p>
        </p:txBody>
      </p:sp>
      <p:sp>
        <p:nvSpPr>
          <p:cNvPr id="6" name="Нижний колонтитул 5">
            <a:extLst>
              <a:ext uri="{FF2B5EF4-FFF2-40B4-BE49-F238E27FC236}">
                <a16:creationId xmlns:a16="http://schemas.microsoft.com/office/drawing/2014/main" id="{CC91F18F-38CC-D5A3-8659-036F6D709C66}"/>
              </a:ext>
            </a:extLst>
          </p:cNvPr>
          <p:cNvSpPr>
            <a:spLocks noGrp="1"/>
          </p:cNvSpPr>
          <p:nvPr>
            <p:ph type="ftr" idx="11"/>
          </p:nvPr>
        </p:nvSpPr>
        <p:spPr/>
        <p:txBody>
          <a:bodyPr/>
          <a:lstStyle/>
          <a:p>
            <a:endParaRPr/>
          </a:p>
        </p:txBody>
      </p:sp>
      <p:sp>
        <p:nvSpPr>
          <p:cNvPr id="7" name="Номер слайда 6">
            <a:extLst>
              <a:ext uri="{FF2B5EF4-FFF2-40B4-BE49-F238E27FC236}">
                <a16:creationId xmlns:a16="http://schemas.microsoft.com/office/drawing/2014/main" id="{965744DF-F406-BE6B-FDA8-FEC048EE4A8C}"/>
              </a:ext>
            </a:extLst>
          </p:cNvPr>
          <p:cNvSpPr>
            <a:spLocks noGrp="1"/>
          </p:cNvSpPr>
          <p:nvPr>
            <p:ph type="sldNum" idx="12"/>
          </p:nvPr>
        </p:nvSpPr>
        <p:spPr/>
        <p:txBody>
          <a:bodyPr/>
          <a:lstStyle/>
          <a:p>
            <a:fld id="{7DF5BAF5-ABAB-4575-8E56-D109A3D17F9F}" type="slidenum">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74A355CC-C827-EA0B-5377-D9998C60C96A}"/>
              </a:ext>
            </a:extLst>
          </p:cNvPr>
          <p:cNvSpPr>
            <a:spLocks noGrp="1"/>
          </p:cNvSpPr>
          <p:nvPr>
            <p:ph type="title"/>
          </p:nvPr>
        </p:nvSpPr>
        <p:spPr>
          <a:xfrm>
            <a:off x="839788" y="457200"/>
            <a:ext cx="3932237" cy="1600200"/>
          </a:xfrm>
        </p:spPr>
        <p:txBody>
          <a:bodyPr anchor="b"/>
          <a:lstStyle>
            <a:lvl1pPr>
              <a:buNone/>
              <a:defRPr sz="3200"/>
            </a:lvl1pPr>
          </a:lstStyle>
          <a:p>
            <a:r>
              <a:t>Образец заголовка</a:t>
            </a:r>
          </a:p>
        </p:txBody>
      </p:sp>
      <p:sp>
        <p:nvSpPr>
          <p:cNvPr id="3" name="Рисунок 2">
            <a:extLst>
              <a:ext uri="{FF2B5EF4-FFF2-40B4-BE49-F238E27FC236}">
                <a16:creationId xmlns:a16="http://schemas.microsoft.com/office/drawing/2014/main" id="{D7FFF431-D2BA-9F91-DC2A-BAF2496D5D5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a:p>
        </p:txBody>
      </p:sp>
      <p:sp>
        <p:nvSpPr>
          <p:cNvPr id="4" name="Текст 3">
            <a:extLst>
              <a:ext uri="{FF2B5EF4-FFF2-40B4-BE49-F238E27FC236}">
                <a16:creationId xmlns:a16="http://schemas.microsoft.com/office/drawing/2014/main" id="{FC391704-60C0-D18A-E47D-30F2E1D0121E}"/>
              </a:ext>
            </a:extLst>
          </p:cNvPr>
          <p:cNvSpPr>
            <a:spLocks noGrp="1"/>
          </p:cNvSpPr>
          <p:nvPr>
            <p:ph type="body"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buNone/>
            </a:pPr>
            <a:r>
              <a:t>Образец текста</a:t>
            </a:r>
          </a:p>
        </p:txBody>
      </p:sp>
      <p:sp>
        <p:nvSpPr>
          <p:cNvPr id="5" name="Дата 4">
            <a:extLst>
              <a:ext uri="{FF2B5EF4-FFF2-40B4-BE49-F238E27FC236}">
                <a16:creationId xmlns:a16="http://schemas.microsoft.com/office/drawing/2014/main" id="{BE343191-6C42-E3B9-F933-2F67EBF466F3}"/>
              </a:ext>
            </a:extLst>
          </p:cNvPr>
          <p:cNvSpPr>
            <a:spLocks noGrp="1"/>
          </p:cNvSpPr>
          <p:nvPr>
            <p:ph type="dt" idx="10"/>
          </p:nvPr>
        </p:nvSpPr>
        <p:spPr/>
        <p:txBody>
          <a:bodyPr/>
          <a:lstStyle/>
          <a:p>
            <a:fld id="{2ABAD28B-DD56-4B56-883A-96608C765E28}" type="datetimeFigureOut">
              <a:t>10/7/2026</a:t>
            </a:fld>
            <a:endParaRPr/>
          </a:p>
        </p:txBody>
      </p:sp>
      <p:sp>
        <p:nvSpPr>
          <p:cNvPr id="6" name="Нижний колонтитул 5">
            <a:extLst>
              <a:ext uri="{FF2B5EF4-FFF2-40B4-BE49-F238E27FC236}">
                <a16:creationId xmlns:a16="http://schemas.microsoft.com/office/drawing/2014/main" id="{50D33B2A-2314-664F-9257-BB7FBA73F720}"/>
              </a:ext>
            </a:extLst>
          </p:cNvPr>
          <p:cNvSpPr>
            <a:spLocks noGrp="1"/>
          </p:cNvSpPr>
          <p:nvPr>
            <p:ph type="ftr" idx="11"/>
          </p:nvPr>
        </p:nvSpPr>
        <p:spPr/>
        <p:txBody>
          <a:bodyPr/>
          <a:lstStyle/>
          <a:p>
            <a:endParaRPr/>
          </a:p>
        </p:txBody>
      </p:sp>
      <p:sp>
        <p:nvSpPr>
          <p:cNvPr id="7" name="Номер слайда 6">
            <a:extLst>
              <a:ext uri="{FF2B5EF4-FFF2-40B4-BE49-F238E27FC236}">
                <a16:creationId xmlns:a16="http://schemas.microsoft.com/office/drawing/2014/main" id="{A3850E09-D37A-2BE2-6874-8F58B27C48B9}"/>
              </a:ext>
            </a:extLst>
          </p:cNvPr>
          <p:cNvSpPr>
            <a:spLocks noGrp="1"/>
          </p:cNvSpPr>
          <p:nvPr>
            <p:ph type="sldNum" idx="12"/>
          </p:nvPr>
        </p:nvSpPr>
        <p:spPr/>
        <p:txBody>
          <a:bodyPr/>
          <a:lstStyle/>
          <a:p>
            <a:fld id="{7DF5BAF5-ABAB-4575-8E56-D109A3D17F9F}" type="slidenum">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45CCE965-3C38-C71F-06A2-21035AB63F9D}"/>
              </a:ext>
            </a:extLst>
          </p:cNvPr>
          <p:cNvSpPr>
            <a:spLocks noGrp="1"/>
          </p:cNvSpPr>
          <p:nvPr>
            <p:ph type="title"/>
          </p:nvPr>
        </p:nvSpPr>
        <p:spPr/>
        <p:txBody>
          <a:bodyPr/>
          <a:lstStyle/>
          <a:p>
            <a:r>
              <a:t>Образец заголовка</a:t>
            </a:r>
          </a:p>
        </p:txBody>
      </p:sp>
      <p:sp>
        <p:nvSpPr>
          <p:cNvPr id="3" name="Вертикальный текст 2">
            <a:extLst>
              <a:ext uri="{FF2B5EF4-FFF2-40B4-BE49-F238E27FC236}">
                <a16:creationId xmlns:a16="http://schemas.microsoft.com/office/drawing/2014/main" id="{CB53B8D1-4676-0920-4837-420A52ADE5F8}"/>
              </a:ext>
            </a:extLst>
          </p:cNvPr>
          <p:cNvSpPr>
            <a:spLocks noGrp="1"/>
          </p:cNvSpPr>
          <p:nvPr>
            <p:ph type="body" idx="1"/>
          </p:nvPr>
        </p:nvSpPr>
        <p:spPr/>
        <p:txBody>
          <a:bodyPr vert="eaVert"/>
          <a:lstStyle/>
          <a:p>
            <a:pPr lvl="0">
              <a:buNone/>
            </a:pPr>
            <a:r>
              <a:t>Образец текста</a:t>
            </a:r>
          </a:p>
          <a:p>
            <a:pPr lvl="1">
              <a:buNone/>
            </a:pPr>
            <a:r>
              <a:t>Второй уровень</a:t>
            </a:r>
          </a:p>
          <a:p>
            <a:pPr lvl="2">
              <a:buNone/>
            </a:pPr>
            <a:r>
              <a:t>Третий уровень</a:t>
            </a:r>
          </a:p>
          <a:p>
            <a:pPr lvl="3">
              <a:buNone/>
            </a:pPr>
            <a:r>
              <a:t>Четвертый уровень</a:t>
            </a:r>
          </a:p>
          <a:p>
            <a:pPr lvl="4">
              <a:buNone/>
            </a:pPr>
            <a:r>
              <a:t>Пятый уровень</a:t>
            </a:r>
          </a:p>
        </p:txBody>
      </p:sp>
      <p:sp>
        <p:nvSpPr>
          <p:cNvPr id="4" name="Дата 3">
            <a:extLst>
              <a:ext uri="{FF2B5EF4-FFF2-40B4-BE49-F238E27FC236}">
                <a16:creationId xmlns:a16="http://schemas.microsoft.com/office/drawing/2014/main" id="{8F346300-54EE-977F-9FAD-7B1C062D33DA}"/>
              </a:ext>
            </a:extLst>
          </p:cNvPr>
          <p:cNvSpPr>
            <a:spLocks noGrp="1"/>
          </p:cNvSpPr>
          <p:nvPr>
            <p:ph type="dt" idx="10"/>
          </p:nvPr>
        </p:nvSpPr>
        <p:spPr/>
        <p:txBody>
          <a:bodyPr/>
          <a:lstStyle/>
          <a:p>
            <a:fld id="{2ABAD28B-DD56-4B56-883A-96608C765E28}" type="datetimeFigureOut">
              <a:t>10/7/2026</a:t>
            </a:fld>
            <a:endParaRPr/>
          </a:p>
        </p:txBody>
      </p:sp>
      <p:sp>
        <p:nvSpPr>
          <p:cNvPr id="5" name="Нижний колонтитул 4">
            <a:extLst>
              <a:ext uri="{FF2B5EF4-FFF2-40B4-BE49-F238E27FC236}">
                <a16:creationId xmlns:a16="http://schemas.microsoft.com/office/drawing/2014/main" id="{5071910A-9D19-623A-D487-2ABE62C60327}"/>
              </a:ext>
            </a:extLst>
          </p:cNvPr>
          <p:cNvSpPr>
            <a:spLocks noGrp="1"/>
          </p:cNvSpPr>
          <p:nvPr>
            <p:ph type="ftr" idx="11"/>
          </p:nvPr>
        </p:nvSpPr>
        <p:spPr/>
        <p:txBody>
          <a:bodyPr/>
          <a:lstStyle/>
          <a:p>
            <a:endParaRPr/>
          </a:p>
        </p:txBody>
      </p:sp>
      <p:sp>
        <p:nvSpPr>
          <p:cNvPr id="6" name="Номер слайда 5">
            <a:extLst>
              <a:ext uri="{FF2B5EF4-FFF2-40B4-BE49-F238E27FC236}">
                <a16:creationId xmlns:a16="http://schemas.microsoft.com/office/drawing/2014/main" id="{21DE39BE-0BC4-4F07-5263-14BD8A064E74}"/>
              </a:ext>
            </a:extLst>
          </p:cNvPr>
          <p:cNvSpPr>
            <a:spLocks noGrp="1"/>
          </p:cNvSpPr>
          <p:nvPr>
            <p:ph type="sldNum" idx="12"/>
          </p:nvPr>
        </p:nvSpPr>
        <p:spPr/>
        <p:txBody>
          <a:bodyPr/>
          <a:lstStyle/>
          <a:p>
            <a:fld id="{7DF5BAF5-ABAB-4575-8E56-D109A3D17F9F}" type="slidenum">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a:extLst>
              <a:ext uri="{FF2B5EF4-FFF2-40B4-BE49-F238E27FC236}">
                <a16:creationId xmlns:a16="http://schemas.microsoft.com/office/drawing/2014/main" id="{080E2A1D-70C5-8373-A1EC-0EE6E7442380}"/>
              </a:ext>
            </a:extLst>
          </p:cNvPr>
          <p:cNvSpPr>
            <a:spLocks noGrp="1"/>
          </p:cNvSpPr>
          <p:nvPr>
            <p:ph type="title"/>
          </p:nvPr>
        </p:nvSpPr>
        <p:spPr>
          <a:xfrm>
            <a:off x="8724900" y="365125"/>
            <a:ext cx="2628900" cy="5811838"/>
          </a:xfrm>
        </p:spPr>
        <p:txBody>
          <a:bodyPr vert="eaVert"/>
          <a:lstStyle/>
          <a:p>
            <a:r>
              <a:t>Образец заголовка</a:t>
            </a:r>
          </a:p>
        </p:txBody>
      </p:sp>
      <p:sp>
        <p:nvSpPr>
          <p:cNvPr id="3" name="Вертикальный текст 2">
            <a:extLst>
              <a:ext uri="{FF2B5EF4-FFF2-40B4-BE49-F238E27FC236}">
                <a16:creationId xmlns:a16="http://schemas.microsoft.com/office/drawing/2014/main" id="{8FD01C48-A0F0-3366-66F1-3D66C7F00B55}"/>
              </a:ext>
            </a:extLst>
          </p:cNvPr>
          <p:cNvSpPr>
            <a:spLocks noGrp="1"/>
          </p:cNvSpPr>
          <p:nvPr>
            <p:ph type="body" idx="1"/>
          </p:nvPr>
        </p:nvSpPr>
        <p:spPr>
          <a:xfrm>
            <a:off x="838200" y="365125"/>
            <a:ext cx="7734300" cy="5811838"/>
          </a:xfrm>
        </p:spPr>
        <p:txBody>
          <a:bodyPr vert="eaVert"/>
          <a:lstStyle/>
          <a:p>
            <a:pPr lvl="0">
              <a:buNone/>
            </a:pPr>
            <a:r>
              <a:t>Образец текста</a:t>
            </a:r>
          </a:p>
          <a:p>
            <a:pPr lvl="1">
              <a:buNone/>
            </a:pPr>
            <a:r>
              <a:t>Второй уровень</a:t>
            </a:r>
          </a:p>
          <a:p>
            <a:pPr lvl="2">
              <a:buNone/>
            </a:pPr>
            <a:r>
              <a:t>Третий уровень</a:t>
            </a:r>
          </a:p>
          <a:p>
            <a:pPr lvl="3">
              <a:buNone/>
            </a:pPr>
            <a:r>
              <a:t>Четвертый уровень</a:t>
            </a:r>
          </a:p>
          <a:p>
            <a:pPr lvl="4">
              <a:buNone/>
            </a:pPr>
            <a:r>
              <a:t>Пятый уровень</a:t>
            </a:r>
          </a:p>
        </p:txBody>
      </p:sp>
      <p:sp>
        <p:nvSpPr>
          <p:cNvPr id="4" name="Дата 3">
            <a:extLst>
              <a:ext uri="{FF2B5EF4-FFF2-40B4-BE49-F238E27FC236}">
                <a16:creationId xmlns:a16="http://schemas.microsoft.com/office/drawing/2014/main" id="{FD866151-626D-BDC8-471E-2189B3613446}"/>
              </a:ext>
            </a:extLst>
          </p:cNvPr>
          <p:cNvSpPr>
            <a:spLocks noGrp="1"/>
          </p:cNvSpPr>
          <p:nvPr>
            <p:ph type="dt" idx="10"/>
          </p:nvPr>
        </p:nvSpPr>
        <p:spPr/>
        <p:txBody>
          <a:bodyPr/>
          <a:lstStyle/>
          <a:p>
            <a:fld id="{2ABAD28B-DD56-4B56-883A-96608C765E28}" type="datetimeFigureOut">
              <a:t>10/7/2026</a:t>
            </a:fld>
            <a:endParaRPr/>
          </a:p>
        </p:txBody>
      </p:sp>
      <p:sp>
        <p:nvSpPr>
          <p:cNvPr id="5" name="Нижний колонтитул 4">
            <a:extLst>
              <a:ext uri="{FF2B5EF4-FFF2-40B4-BE49-F238E27FC236}">
                <a16:creationId xmlns:a16="http://schemas.microsoft.com/office/drawing/2014/main" id="{46E286BB-90D1-F9E8-C133-7036AABB0DB1}"/>
              </a:ext>
            </a:extLst>
          </p:cNvPr>
          <p:cNvSpPr>
            <a:spLocks noGrp="1"/>
          </p:cNvSpPr>
          <p:nvPr>
            <p:ph type="ftr" idx="11"/>
          </p:nvPr>
        </p:nvSpPr>
        <p:spPr/>
        <p:txBody>
          <a:bodyPr/>
          <a:lstStyle/>
          <a:p>
            <a:endParaRPr/>
          </a:p>
        </p:txBody>
      </p:sp>
      <p:sp>
        <p:nvSpPr>
          <p:cNvPr id="6" name="Номер слайда 5">
            <a:extLst>
              <a:ext uri="{FF2B5EF4-FFF2-40B4-BE49-F238E27FC236}">
                <a16:creationId xmlns:a16="http://schemas.microsoft.com/office/drawing/2014/main" id="{4E8D1B6C-828C-4F92-2F14-CC4A725EF7AD}"/>
              </a:ext>
            </a:extLst>
          </p:cNvPr>
          <p:cNvSpPr>
            <a:spLocks noGrp="1"/>
          </p:cNvSpPr>
          <p:nvPr>
            <p:ph type="sldNum" idx="12"/>
          </p:nvPr>
        </p:nvSpPr>
        <p:spPr/>
        <p:txBody>
          <a:bodyPr/>
          <a:lstStyle/>
          <a:p>
            <a:fld id="{7DF5BAF5-ABAB-4575-8E56-D109A3D17F9F}" type="slidenum">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rotWithShape="1">
          <a:gsLst>
            <a:gs pos="71000">
              <a:schemeClr val="bg1">
                <a:lumMod val="95000"/>
              </a:schemeClr>
            </a:gs>
            <a:gs pos="21000">
              <a:schemeClr val="bg1"/>
            </a:gs>
            <a:gs pos="90000">
              <a:schemeClr val="bg1">
                <a:lumMod val="85000"/>
              </a:schemeClr>
            </a:gs>
          </a:gsLst>
          <a:lin ang="5400000" scaled="1"/>
          <a:tileRect/>
        </a:gradFill>
        <a:effectLst/>
      </p:bgPr>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13002B39-9877-0B42-66B2-947653D07BFD}"/>
              </a:ext>
            </a:extLst>
          </p:cNvPr>
          <p:cNvSpPr>
            <a:spLocks noGrp="1"/>
          </p:cNvSpPr>
          <p:nvPr>
            <p:ph type="title"/>
          </p:nvPr>
        </p:nvSpPr>
        <p:spPr>
          <a:xfrm>
            <a:off x="838200" y="365125"/>
            <a:ext cx="10515600" cy="1325563"/>
          </a:xfrm>
          <a:prstGeom prst="rect">
            <a:avLst/>
          </a:prstGeom>
        </p:spPr>
        <p:txBody>
          <a:bodyPr vert="horz" lIns="91440" tIns="45720" rIns="91440" bIns="45720" anchor="ctr">
            <a:normAutofit/>
          </a:bodyPr>
          <a:lstStyle/>
          <a:p>
            <a:r>
              <a:t>Образец заголовка</a:t>
            </a:r>
          </a:p>
        </p:txBody>
      </p:sp>
      <p:sp>
        <p:nvSpPr>
          <p:cNvPr id="3" name="Текст 2">
            <a:extLst>
              <a:ext uri="{FF2B5EF4-FFF2-40B4-BE49-F238E27FC236}">
                <a16:creationId xmlns:a16="http://schemas.microsoft.com/office/drawing/2014/main" id="{E92E1C6C-387B-BC40-22C7-175D69AFAF25}"/>
              </a:ext>
            </a:extLst>
          </p:cNvPr>
          <p:cNvSpPr>
            <a:spLocks noGrp="1"/>
          </p:cNvSpPr>
          <p:nvPr>
            <p:ph type="body" idx="1"/>
          </p:nvPr>
        </p:nvSpPr>
        <p:spPr>
          <a:xfrm>
            <a:off x="838200" y="1825625"/>
            <a:ext cx="10515600" cy="4351338"/>
          </a:xfrm>
          <a:prstGeom prst="rect">
            <a:avLst/>
          </a:prstGeom>
        </p:spPr>
        <p:txBody>
          <a:bodyPr vert="horz" lIns="91440" tIns="45720" rIns="91440" bIns="45720">
            <a:normAutofit/>
          </a:bodyPr>
          <a:lstStyle/>
          <a:p>
            <a:pPr lvl="0">
              <a:buNone/>
            </a:pPr>
            <a:r>
              <a:t>Образец текста</a:t>
            </a:r>
          </a:p>
          <a:p>
            <a:pPr lvl="1">
              <a:buNone/>
            </a:pPr>
            <a:r>
              <a:t>Второй уровень</a:t>
            </a:r>
          </a:p>
          <a:p>
            <a:pPr lvl="2">
              <a:buNone/>
            </a:pPr>
            <a:r>
              <a:t>Третий уровень</a:t>
            </a:r>
          </a:p>
          <a:p>
            <a:pPr lvl="3">
              <a:buNone/>
            </a:pPr>
            <a:r>
              <a:t>Четвертый уровень</a:t>
            </a:r>
          </a:p>
          <a:p>
            <a:pPr lvl="4">
              <a:buNone/>
            </a:pPr>
            <a:r>
              <a:t>Пятый уровень</a:t>
            </a:r>
          </a:p>
        </p:txBody>
      </p:sp>
      <p:sp>
        <p:nvSpPr>
          <p:cNvPr id="4" name="Дата 3">
            <a:extLst>
              <a:ext uri="{FF2B5EF4-FFF2-40B4-BE49-F238E27FC236}">
                <a16:creationId xmlns:a16="http://schemas.microsoft.com/office/drawing/2014/main" id="{ED524565-CDD4-410B-3774-EBBDDA29F367}"/>
              </a:ext>
            </a:extLst>
          </p:cNvPr>
          <p:cNvSpPr>
            <a:spLocks noGrp="1"/>
          </p:cNvSpPr>
          <p:nvPr>
            <p:ph type="dt" idx="2"/>
          </p:nvPr>
        </p:nvSpPr>
        <p:spPr>
          <a:xfrm>
            <a:off x="838200" y="6356350"/>
            <a:ext cx="2743200" cy="365125"/>
          </a:xfrm>
          <a:prstGeom prst="rect">
            <a:avLst/>
          </a:prstGeom>
        </p:spPr>
        <p:txBody>
          <a:bodyPr vert="horz" lIns="91440" tIns="45720" rIns="91440" bIns="45720" anchor="ctr"/>
          <a:lstStyle>
            <a:lvl1pPr algn="l">
              <a:buNone/>
              <a:defRPr sz="1200">
                <a:solidFill>
                  <a:schemeClr val="tx1">
                    <a:tint val="75000"/>
                  </a:schemeClr>
                </a:solidFill>
              </a:defRPr>
            </a:lvl1pPr>
          </a:lstStyle>
          <a:p>
            <a:fld id="{2ABAD28B-DD56-4B56-883A-96608C765E28}" type="datetimeFigureOut">
              <a:t>10/7/2026</a:t>
            </a:fld>
            <a:endParaRPr/>
          </a:p>
        </p:txBody>
      </p:sp>
      <p:sp>
        <p:nvSpPr>
          <p:cNvPr id="5" name="Нижний колонтитул 4">
            <a:extLst>
              <a:ext uri="{FF2B5EF4-FFF2-40B4-BE49-F238E27FC236}">
                <a16:creationId xmlns:a16="http://schemas.microsoft.com/office/drawing/2014/main" id="{16E7DEA8-38C5-13E5-432C-3A1A384A0705}"/>
              </a:ext>
            </a:extLst>
          </p:cNvPr>
          <p:cNvSpPr>
            <a:spLocks noGrp="1"/>
          </p:cNvSpPr>
          <p:nvPr>
            <p:ph type="ftr" idx="3"/>
          </p:nvPr>
        </p:nvSpPr>
        <p:spPr>
          <a:xfrm>
            <a:off x="4038600" y="6356350"/>
            <a:ext cx="4114800" cy="365125"/>
          </a:xfrm>
          <a:prstGeom prst="rect">
            <a:avLst/>
          </a:prstGeom>
        </p:spPr>
        <p:txBody>
          <a:bodyPr vert="horz" lIns="91440" tIns="45720" rIns="91440" bIns="45720" anchor="ctr"/>
          <a:lstStyle>
            <a:lvl1pPr algn="ctr">
              <a:buNone/>
              <a:defRPr sz="1200">
                <a:solidFill>
                  <a:schemeClr val="tx1">
                    <a:tint val="75000"/>
                  </a:schemeClr>
                </a:solidFill>
              </a:defRPr>
            </a:lvl1pPr>
          </a:lstStyle>
          <a:p>
            <a:endParaRPr/>
          </a:p>
        </p:txBody>
      </p:sp>
      <p:sp>
        <p:nvSpPr>
          <p:cNvPr id="6" name="Номер слайда 5">
            <a:extLst>
              <a:ext uri="{FF2B5EF4-FFF2-40B4-BE49-F238E27FC236}">
                <a16:creationId xmlns:a16="http://schemas.microsoft.com/office/drawing/2014/main" id="{75FB1BBC-395A-90C3-EED6-593932901E65}"/>
              </a:ext>
            </a:extLst>
          </p:cNvPr>
          <p:cNvSpPr>
            <a:spLocks noGrp="1"/>
          </p:cNvSpPr>
          <p:nvPr>
            <p:ph type="sldNum" idx="4"/>
          </p:nvPr>
        </p:nvSpPr>
        <p:spPr>
          <a:xfrm>
            <a:off x="8610600" y="6356350"/>
            <a:ext cx="2743200" cy="365125"/>
          </a:xfrm>
          <a:prstGeom prst="rect">
            <a:avLst/>
          </a:prstGeom>
        </p:spPr>
        <p:txBody>
          <a:bodyPr vert="horz" lIns="91440" tIns="45720" rIns="91440" bIns="45720" anchor="ctr"/>
          <a:lstStyle>
            <a:lvl1pPr algn="r">
              <a:buNone/>
              <a:defRPr sz="1200">
                <a:solidFill>
                  <a:schemeClr val="tx1">
                    <a:tint val="75000"/>
                  </a:schemeClr>
                </a:solidFill>
              </a:defRPr>
            </a:lvl1pPr>
          </a:lstStyle>
          <a:p>
            <a:fld id="{7DF5BAF5-ABAB-4575-8E56-D109A3D17F9F}" type="slidenum">
              <a:t>‹#›</a:t>
            </a:fld>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a:lnSpc>
          <a:spcPct val="90000"/>
        </a:lnSpc>
        <a:spcBef>
          <a:spcPct val="0"/>
        </a:spcBef>
        <a:buNone/>
        <a:defRPr sz="4400" kern="1200">
          <a:solidFill>
            <a:schemeClr val="tx1"/>
          </a:solidFill>
          <a:latin typeface="+mj-lt"/>
          <a:ea typeface="+mj-lt"/>
          <a:cs typeface="+mj-lt"/>
        </a:defRPr>
      </a:lvl1pPr>
    </p:titleStyle>
    <p:bodyStyle>
      <a:lvl1pPr marL="228600" indent="-228600" algn="l" defTabSz="914400">
        <a:lnSpc>
          <a:spcPct val="90000"/>
        </a:lnSpc>
        <a:spcBef>
          <a:spcPts val="1000"/>
        </a:spcBef>
        <a:buFont typeface="Arial"/>
        <a:buChar char="•"/>
        <a:defRPr sz="2800" kern="1200">
          <a:solidFill>
            <a:schemeClr val="tx1"/>
          </a:solidFill>
          <a:latin typeface="+mn-lt"/>
          <a:ea typeface="+mn-lt"/>
          <a:cs typeface="+mn-lt"/>
        </a:defRPr>
      </a:lvl1pPr>
      <a:lvl2pPr marL="685800" indent="-228600" algn="l" defTabSz="914400">
        <a:lnSpc>
          <a:spcPct val="90000"/>
        </a:lnSpc>
        <a:spcBef>
          <a:spcPts val="500"/>
        </a:spcBef>
        <a:buFont typeface="Arial"/>
        <a:buChar char="•"/>
        <a:defRPr sz="2400" kern="1200">
          <a:solidFill>
            <a:schemeClr val="tx1"/>
          </a:solidFill>
          <a:latin typeface="+mn-lt"/>
          <a:ea typeface="+mn-lt"/>
          <a:cs typeface="+mn-lt"/>
        </a:defRPr>
      </a:lvl2pPr>
      <a:lvl3pPr marL="1143000" indent="-228600" algn="l" defTabSz="914400">
        <a:lnSpc>
          <a:spcPct val="90000"/>
        </a:lnSpc>
        <a:spcBef>
          <a:spcPts val="500"/>
        </a:spcBef>
        <a:buFont typeface="Arial"/>
        <a:buChar char="•"/>
        <a:defRPr sz="2000" kern="1200">
          <a:solidFill>
            <a:schemeClr val="tx1"/>
          </a:solidFill>
          <a:latin typeface="+mn-lt"/>
          <a:ea typeface="+mn-lt"/>
          <a:cs typeface="+mn-lt"/>
        </a:defRPr>
      </a:lvl3pPr>
      <a:lvl4pPr marL="1600200" indent="-228600" algn="l" defTabSz="914400">
        <a:lnSpc>
          <a:spcPct val="90000"/>
        </a:lnSpc>
        <a:spcBef>
          <a:spcPts val="500"/>
        </a:spcBef>
        <a:buFont typeface="Arial"/>
        <a:buChar char="•"/>
        <a:defRPr sz="1800" kern="1200">
          <a:solidFill>
            <a:schemeClr val="tx1"/>
          </a:solidFill>
          <a:latin typeface="+mn-lt"/>
          <a:ea typeface="+mn-lt"/>
          <a:cs typeface="+mn-lt"/>
        </a:defRPr>
      </a:lvl4pPr>
      <a:lvl5pPr marL="2057400" indent="-228600" algn="l" defTabSz="914400">
        <a:lnSpc>
          <a:spcPct val="90000"/>
        </a:lnSpc>
        <a:spcBef>
          <a:spcPts val="500"/>
        </a:spcBef>
        <a:buFont typeface="Arial"/>
        <a:buChar char="•"/>
        <a:defRPr sz="1800" kern="1200">
          <a:solidFill>
            <a:schemeClr val="tx1"/>
          </a:solidFill>
          <a:latin typeface="+mn-lt"/>
          <a:ea typeface="+mn-lt"/>
          <a:cs typeface="+mn-lt"/>
        </a:defRPr>
      </a:lvl5pPr>
      <a:lvl6pPr marL="2514600" indent="-228600" algn="l" defTabSz="914400">
        <a:lnSpc>
          <a:spcPct val="90000"/>
        </a:lnSpc>
        <a:spcBef>
          <a:spcPts val="500"/>
        </a:spcBef>
        <a:buFont typeface="Arial"/>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Arial"/>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Arial"/>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Arial"/>
        <a:buChar char="•"/>
        <a:defRPr sz="1800" kern="1200">
          <a:solidFill>
            <a:schemeClr val="tx1"/>
          </a:solidFill>
          <a:latin typeface="+mn-lt"/>
          <a:ea typeface="+mn-lt"/>
          <a:cs typeface="+mn-lt"/>
        </a:defRPr>
      </a:lvl9pPr>
    </p:bodyStyle>
    <p:otherStyle>
      <a:lvl1pPr marL="0" algn="l" defTabSz="914400">
        <a:buNone/>
        <a:defRPr sz="1800" kern="1200">
          <a:solidFill>
            <a:schemeClr val="tx1"/>
          </a:solidFill>
          <a:latin typeface="+mn-lt"/>
          <a:ea typeface="+mn-lt"/>
          <a:cs typeface="+mn-lt"/>
        </a:defRPr>
      </a:lvl1pPr>
      <a:lvl2pPr marL="457200" algn="l" defTabSz="914400">
        <a:buNone/>
        <a:defRPr sz="1800" kern="1200">
          <a:solidFill>
            <a:schemeClr val="tx1"/>
          </a:solidFill>
          <a:latin typeface="+mn-lt"/>
          <a:ea typeface="+mn-lt"/>
          <a:cs typeface="+mn-lt"/>
        </a:defRPr>
      </a:lvl2pPr>
      <a:lvl3pPr marL="914400" algn="l" defTabSz="914400">
        <a:buNone/>
        <a:defRPr sz="1800" kern="1200">
          <a:solidFill>
            <a:schemeClr val="tx1"/>
          </a:solidFill>
          <a:latin typeface="+mn-lt"/>
          <a:ea typeface="+mn-lt"/>
          <a:cs typeface="+mn-lt"/>
        </a:defRPr>
      </a:lvl3pPr>
      <a:lvl4pPr marL="1371600" algn="l" defTabSz="914400">
        <a:buNone/>
        <a:defRPr sz="1800" kern="1200">
          <a:solidFill>
            <a:schemeClr val="tx1"/>
          </a:solidFill>
          <a:latin typeface="+mn-lt"/>
          <a:ea typeface="+mn-lt"/>
          <a:cs typeface="+mn-lt"/>
        </a:defRPr>
      </a:lvl4pPr>
      <a:lvl5pPr marL="1828800" algn="l" defTabSz="914400">
        <a:buNone/>
        <a:defRPr sz="1800" kern="1200">
          <a:solidFill>
            <a:schemeClr val="tx1"/>
          </a:solidFill>
          <a:latin typeface="+mn-lt"/>
          <a:ea typeface="+mn-lt"/>
          <a:cs typeface="+mn-lt"/>
        </a:defRPr>
      </a:lvl5pPr>
      <a:lvl6pPr marL="2286000" algn="l" defTabSz="914400">
        <a:buNone/>
        <a:defRPr sz="1800" kern="1200">
          <a:solidFill>
            <a:schemeClr val="tx1"/>
          </a:solidFill>
          <a:latin typeface="+mn-lt"/>
          <a:ea typeface="+mn-lt"/>
          <a:cs typeface="+mn-lt"/>
        </a:defRPr>
      </a:lvl6pPr>
      <a:lvl7pPr marL="2743200" algn="l" defTabSz="914400">
        <a:buNone/>
        <a:defRPr sz="1800" kern="1200">
          <a:solidFill>
            <a:schemeClr val="tx1"/>
          </a:solidFill>
          <a:latin typeface="+mn-lt"/>
          <a:ea typeface="+mn-lt"/>
          <a:cs typeface="+mn-lt"/>
        </a:defRPr>
      </a:lvl7pPr>
      <a:lvl8pPr marL="3200400" algn="l" defTabSz="914400">
        <a:buNone/>
        <a:defRPr sz="1800" kern="1200">
          <a:solidFill>
            <a:schemeClr val="tx1"/>
          </a:solidFill>
          <a:latin typeface="+mn-lt"/>
          <a:ea typeface="+mn-lt"/>
          <a:cs typeface="+mn-lt"/>
        </a:defRPr>
      </a:lvl8pPr>
      <a:lvl9pPr marL="3657600" algn="l" defTabSz="914400">
        <a:buNone/>
        <a:defRPr sz="1800" kern="1200">
          <a:solidFill>
            <a:schemeClr val="tx1"/>
          </a:solidFill>
          <a:latin typeface="+mn-lt"/>
          <a:ea typeface="+mn-lt"/>
          <a:cs typeface="+mn-lt"/>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2.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12.xml"/><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12.xml"/><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12.xml"/><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12.xml"/><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12.xml"/><Relationship Id="rId4" Type="http://schemas.openxmlformats.org/officeDocument/2006/relationships/image" Target="../media/image2.png"/></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12.xml"/><Relationship Id="rId4" Type="http://schemas.openxmlformats.org/officeDocument/2006/relationships/image" Target="../media/image2.png"/></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chart" Target="../charts/chart2.xml"/><Relationship Id="rId5" Type="http://schemas.openxmlformats.org/officeDocument/2006/relationships/chart" Target="../charts/chart1.xml"/><Relationship Id="rId4" Type="http://schemas.openxmlformats.org/officeDocument/2006/relationships/image" Target="../media/image2.png"/></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chart" Target="../charts/chart4.xml"/><Relationship Id="rId5" Type="http://schemas.openxmlformats.org/officeDocument/2006/relationships/chart" Target="../charts/chart3.xml"/><Relationship Id="rId4" Type="http://schemas.openxmlformats.org/officeDocument/2006/relationships/image" Target="../media/image2.png"/></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12.xml"/><Relationship Id="rId4" Type="http://schemas.openxmlformats.org/officeDocument/2006/relationships/image" Target="../media/image2.png"/></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12.xml"/><Relationship Id="rId4" Type="http://schemas.openxmlformats.org/officeDocument/2006/relationships/image" Target="../media/image2.png"/></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xml"/><Relationship Id="rId1" Type="http://schemas.openxmlformats.org/officeDocument/2006/relationships/slideLayout" Target="../slideLayouts/slideLayout12.xml"/><Relationship Id="rId5" Type="http://schemas.openxmlformats.org/officeDocument/2006/relationships/chart" Target="../charts/chart5.xml"/><Relationship Id="rId4" Type="http://schemas.openxmlformats.org/officeDocument/2006/relationships/image" Target="../media/image2.png"/></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4.xml"/><Relationship Id="rId1" Type="http://schemas.openxmlformats.org/officeDocument/2006/relationships/slideLayout" Target="../slideLayouts/slideLayout12.xml"/><Relationship Id="rId4" Type="http://schemas.openxmlformats.org/officeDocument/2006/relationships/image" Target="../media/image2.png"/></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5.xml"/><Relationship Id="rId1" Type="http://schemas.openxmlformats.org/officeDocument/2006/relationships/slideLayout" Target="../slideLayouts/slideLayout12.xml"/><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 name="Прямоугольник 13">
            <a:extLst>
              <a:ext uri="{FF2B5EF4-FFF2-40B4-BE49-F238E27FC236}">
                <a16:creationId xmlns:a16="http://schemas.microsoft.com/office/drawing/2014/main" id="{FA54CF14-21C0-47F2-AEE6-404FAD24BA3C}"/>
              </a:ext>
            </a:extLst>
          </p:cNvPr>
          <p:cNvSpPr>
            <a:spLocks noGrp="1"/>
          </p:cNvSpPr>
          <p:nvPr/>
        </p:nvSpPr>
        <p:spPr>
          <a:xfrm>
            <a:off x="636312" y="2247568"/>
            <a:ext cx="10982226" cy="1845060"/>
          </a:xfrm>
          <a:prstGeom prst="rect">
            <a:avLst/>
          </a:prstGeom>
          <a:noFill/>
          <a:ln w="0">
            <a:noFill/>
            <a:prstDash val="solid"/>
          </a:ln>
        </p:spPr>
        <p:txBody>
          <a:bodyPr anchor="ctr">
            <a:normAutofit fontScale="70000" lnSpcReduction="20000"/>
          </a:bodyPr>
          <a:lstStyle/>
          <a:p>
            <a:pPr algn="ctr">
              <a:lnSpc>
                <a:spcPct val="120000"/>
              </a:lnSpc>
              <a:defRPr sz="3675" b="1">
                <a:solidFill>
                  <a:srgbClr val="14213D"/>
                </a:solidFill>
              </a:defRPr>
            </a:pPr>
            <a:r>
              <a:rPr lang="az-Latn-AZ" sz="5700" b="1" dirty="0">
                <a:solidFill>
                  <a:srgbClr val="002060"/>
                </a:solidFill>
                <a:latin typeface="Times New Roman" panose="02020603050405020304" pitchFamily="18" charset="0"/>
                <a:cs typeface="Times New Roman" panose="02020603050405020304" pitchFamily="18" charset="0"/>
              </a:rPr>
              <a:t>MÜQAYİSƏLİ İQTİSADİ TƏDQİQATLARDA İKİQÜTBLÜ ÖLÇMƏLƏR:</a:t>
            </a:r>
          </a:p>
          <a:p>
            <a:pPr algn="ctr">
              <a:lnSpc>
                <a:spcPct val="120000"/>
              </a:lnSpc>
              <a:spcBef>
                <a:spcPts val="600"/>
              </a:spcBef>
              <a:defRPr sz="3675" b="1">
                <a:solidFill>
                  <a:srgbClr val="14213D"/>
                </a:solidFill>
              </a:defRPr>
            </a:pPr>
            <a:r>
              <a:rPr lang="az-Latn-AZ" sz="4000" b="1" dirty="0">
                <a:solidFill>
                  <a:srgbClr val="002060"/>
                </a:solidFill>
                <a:latin typeface="Times New Roman" panose="02020603050405020304" pitchFamily="18" charset="0"/>
                <a:cs typeface="Times New Roman" panose="02020603050405020304" pitchFamily="18" charset="0"/>
              </a:rPr>
              <a:t>Qeyri-səlis yanaşma və Genişləndirilmiş normallaşdırma</a:t>
            </a:r>
          </a:p>
        </p:txBody>
      </p:sp>
      <p:pic>
        <p:nvPicPr>
          <p:cNvPr id="31" name="Рисунок 1"/>
          <p:cNvPicPr>
            <a:picLocks noChangeAspect="1"/>
          </p:cNvPicPr>
          <p:nvPr/>
        </p:nvPicPr>
        <p:blipFill>
          <a:blip r:embed="rId3"/>
          <a:srcRect l="58456" t="15993" r="20644" b="63036"/>
          <a:stretch>
            <a:fillRect/>
          </a:stretch>
        </p:blipFill>
        <p:spPr>
          <a:xfrm>
            <a:off x="-1" y="-12700"/>
            <a:ext cx="12192001" cy="955380"/>
          </a:xfrm>
          <a:prstGeom prst="rect">
            <a:avLst/>
          </a:prstGeom>
          <a:ln>
            <a:noFill/>
          </a:ln>
        </p:spPr>
      </p:pic>
      <p:pic>
        <p:nvPicPr>
          <p:cNvPr id="32" name="Рисунок 23"/>
          <p:cNvPicPr>
            <a:picLocks noChangeAspect="1"/>
          </p:cNvPicPr>
          <p:nvPr/>
        </p:nvPicPr>
        <p:blipFill>
          <a:blip r:embed="rId4"/>
          <a:srcRect b="34521"/>
          <a:stretch>
            <a:fillRect/>
          </a:stretch>
        </p:blipFill>
        <p:spPr>
          <a:xfrm>
            <a:off x="659567" y="119650"/>
            <a:ext cx="613801" cy="596788"/>
          </a:xfrm>
          <a:prstGeom prst="rect">
            <a:avLst/>
          </a:prstGeom>
          <a:ln>
            <a:noFill/>
          </a:ln>
        </p:spPr>
      </p:pic>
      <p:sp>
        <p:nvSpPr>
          <p:cNvPr id="6" name="Straight Connector 5">
            <a:extLst>
              <a:ext uri="{FF2B5EF4-FFF2-40B4-BE49-F238E27FC236}">
                <a16:creationId xmlns:a16="http://schemas.microsoft.com/office/drawing/2014/main" id="{9A47C44B-CF95-4286-8831-8F800BE61EA7}"/>
              </a:ext>
            </a:extLst>
          </p:cNvPr>
          <p:cNvSpPr>
            <a:spLocks noGrp="1"/>
          </p:cNvSpPr>
          <p:nvPr/>
        </p:nvSpPr>
        <p:spPr>
          <a:xfrm>
            <a:off x="0" y="6315962"/>
            <a:ext cx="12192000" cy="0"/>
          </a:xfrm>
          <a:prstGeom prst="line">
            <a:avLst/>
          </a:prstGeom>
          <a:ln w="25400">
            <a:solidFill>
              <a:srgbClr val="002F8E"/>
            </a:solidFill>
          </a:ln>
        </p:spPr>
        <p:style>
          <a:lnRef idx="1">
            <a:schemeClr val="accent1"/>
          </a:lnRef>
          <a:fillRef idx="0">
            <a:schemeClr val="accent1"/>
          </a:fillRef>
          <a:effectRef idx="0">
            <a:schemeClr val="accent1"/>
          </a:effectRef>
          <a:fontRef idx="minor">
            <a:schemeClr val="tx1"/>
          </a:fontRef>
        </p:style>
      </p:sp>
      <p:sp>
        <p:nvSpPr>
          <p:cNvPr id="12" name="Прямоугольник 1">
            <a:extLst>
              <a:ext uri="{FF2B5EF4-FFF2-40B4-BE49-F238E27FC236}">
                <a16:creationId xmlns:a16="http://schemas.microsoft.com/office/drawing/2014/main" id="{4BFBA7D2-D524-4F89-8E0F-F9B50DFB2C36}"/>
              </a:ext>
            </a:extLst>
          </p:cNvPr>
          <p:cNvSpPr>
            <a:spLocks noGrp="1"/>
          </p:cNvSpPr>
          <p:nvPr/>
        </p:nvSpPr>
        <p:spPr>
          <a:xfrm>
            <a:off x="9972481" y="6319962"/>
            <a:ext cx="1887559" cy="512695"/>
          </a:xfrm>
          <a:prstGeom prst="rect">
            <a:avLst/>
          </a:prstGeom>
          <a:noFill/>
          <a:ln w="0">
            <a:noFill/>
            <a:prstDash val="solid"/>
          </a:ln>
        </p:spPr>
        <p:txBody>
          <a:bodyPr anchor="ctr"/>
          <a:lstStyle/>
          <a:p>
            <a:pPr algn="r">
              <a:buNone/>
              <a:defRPr sz="1875" b="0">
                <a:solidFill>
                  <a:srgbClr val="1769D2"/>
                </a:solidFill>
              </a:defRPr>
            </a:pPr>
            <a:r>
              <a:rPr sz="1200" i="1">
                <a:solidFill>
                  <a:srgbClr val="777777"/>
                </a:solidFill>
                <a:latin typeface="Times New Roman"/>
                <a:ea typeface="Times New Roman"/>
                <a:cs typeface="Times New Roman"/>
              </a:rPr>
              <a:t>https://economics.org.az</a:t>
            </a:r>
          </a:p>
        </p:txBody>
      </p:sp>
      <p:sp>
        <p:nvSpPr>
          <p:cNvPr id="10" name="Поле 2">
            <a:extLst>
              <a:ext uri="{FF2B5EF4-FFF2-40B4-BE49-F238E27FC236}">
                <a16:creationId xmlns:a16="http://schemas.microsoft.com/office/drawing/2014/main" id="{5D2ACF9B-81D6-9CE0-A33E-11611DA5A233}"/>
              </a:ext>
            </a:extLst>
          </p:cNvPr>
          <p:cNvSpPr txBox="1">
            <a:spLocks noChangeArrowheads="1"/>
          </p:cNvSpPr>
          <p:nvPr/>
        </p:nvSpPr>
        <p:spPr bwMode="auto">
          <a:xfrm>
            <a:off x="1367638" y="247050"/>
            <a:ext cx="4759787" cy="4082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6350">
                <a:solidFill>
                  <a:srgbClr val="000000"/>
                </a:solidFill>
                <a:miter lim="800000"/>
                <a:headEnd/>
                <a:tailEnd/>
              </a14:hiddenLine>
            </a:ext>
          </a:extLst>
        </p:spPr>
        <p:txBody>
          <a:bodyPr/>
          <a:lstStyle>
            <a:lvl1pPr eaLnBrk="0" hangingPunct="0">
              <a:defRPr sz="2400" b="1" i="1">
                <a:solidFill>
                  <a:srgbClr val="FFFF99"/>
                </a:solidFill>
                <a:latin typeface="Times New Roman" pitchFamily="18" charset="0"/>
              </a:defRPr>
            </a:lvl1pPr>
            <a:lvl2pPr marL="742950" indent="-285750" eaLnBrk="0" hangingPunct="0">
              <a:defRPr sz="2400" b="1" i="1">
                <a:solidFill>
                  <a:srgbClr val="FFFF99"/>
                </a:solidFill>
                <a:latin typeface="Times New Roman" pitchFamily="18" charset="0"/>
              </a:defRPr>
            </a:lvl2pPr>
            <a:lvl3pPr marL="1143000" indent="-228600" eaLnBrk="0" hangingPunct="0">
              <a:defRPr sz="2400" b="1" i="1">
                <a:solidFill>
                  <a:srgbClr val="FFFF99"/>
                </a:solidFill>
                <a:latin typeface="Times New Roman" pitchFamily="18" charset="0"/>
              </a:defRPr>
            </a:lvl3pPr>
            <a:lvl4pPr marL="1600200" indent="-228600" eaLnBrk="0" hangingPunct="0">
              <a:defRPr sz="2400" b="1" i="1">
                <a:solidFill>
                  <a:srgbClr val="FFFF99"/>
                </a:solidFill>
                <a:latin typeface="Times New Roman" pitchFamily="18" charset="0"/>
              </a:defRPr>
            </a:lvl4pPr>
            <a:lvl5pPr marL="2057400" indent="-228600" eaLnBrk="0" hangingPunct="0">
              <a:defRPr sz="2400" b="1" i="1">
                <a:solidFill>
                  <a:srgbClr val="FFFF99"/>
                </a:solidFill>
                <a:latin typeface="Times New Roman" pitchFamily="18" charset="0"/>
              </a:defRPr>
            </a:lvl5pPr>
            <a:lvl6pPr marL="2514600" indent="-228600" eaLnBrk="0" fontAlgn="base" hangingPunct="0">
              <a:lnSpc>
                <a:spcPct val="75000"/>
              </a:lnSpc>
              <a:spcBef>
                <a:spcPct val="50000"/>
              </a:spcBef>
              <a:spcAft>
                <a:spcPct val="0"/>
              </a:spcAft>
              <a:buClr>
                <a:srgbClr val="CC0000"/>
              </a:buClr>
              <a:buFont typeface="Wingdings" pitchFamily="2" charset="2"/>
              <a:buChar char="ü"/>
              <a:defRPr sz="2400" b="1" i="1">
                <a:solidFill>
                  <a:srgbClr val="FFFF99"/>
                </a:solidFill>
                <a:latin typeface="Times New Roman" pitchFamily="18" charset="0"/>
              </a:defRPr>
            </a:lvl6pPr>
            <a:lvl7pPr marL="2971800" indent="-228600" eaLnBrk="0" fontAlgn="base" hangingPunct="0">
              <a:lnSpc>
                <a:spcPct val="75000"/>
              </a:lnSpc>
              <a:spcBef>
                <a:spcPct val="50000"/>
              </a:spcBef>
              <a:spcAft>
                <a:spcPct val="0"/>
              </a:spcAft>
              <a:buClr>
                <a:srgbClr val="CC0000"/>
              </a:buClr>
              <a:buFont typeface="Wingdings" pitchFamily="2" charset="2"/>
              <a:buChar char="ü"/>
              <a:defRPr sz="2400" b="1" i="1">
                <a:solidFill>
                  <a:srgbClr val="FFFF99"/>
                </a:solidFill>
                <a:latin typeface="Times New Roman" pitchFamily="18" charset="0"/>
              </a:defRPr>
            </a:lvl7pPr>
            <a:lvl8pPr marL="3429000" indent="-228600" eaLnBrk="0" fontAlgn="base" hangingPunct="0">
              <a:lnSpc>
                <a:spcPct val="75000"/>
              </a:lnSpc>
              <a:spcBef>
                <a:spcPct val="50000"/>
              </a:spcBef>
              <a:spcAft>
                <a:spcPct val="0"/>
              </a:spcAft>
              <a:buClr>
                <a:srgbClr val="CC0000"/>
              </a:buClr>
              <a:buFont typeface="Wingdings" pitchFamily="2" charset="2"/>
              <a:buChar char="ü"/>
              <a:defRPr sz="2400" b="1" i="1">
                <a:solidFill>
                  <a:srgbClr val="FFFF99"/>
                </a:solidFill>
                <a:latin typeface="Times New Roman" pitchFamily="18" charset="0"/>
              </a:defRPr>
            </a:lvl8pPr>
            <a:lvl9pPr marL="3886200" indent="-228600" eaLnBrk="0" fontAlgn="base" hangingPunct="0">
              <a:lnSpc>
                <a:spcPct val="75000"/>
              </a:lnSpc>
              <a:spcBef>
                <a:spcPct val="50000"/>
              </a:spcBef>
              <a:spcAft>
                <a:spcPct val="0"/>
              </a:spcAft>
              <a:buClr>
                <a:srgbClr val="CC0000"/>
              </a:buClr>
              <a:buFont typeface="Wingdings" pitchFamily="2" charset="2"/>
              <a:buChar char="ü"/>
              <a:defRPr sz="2400" b="1" i="1">
                <a:solidFill>
                  <a:srgbClr val="FFFF99"/>
                </a:solidFill>
                <a:latin typeface="Times New Roman" pitchFamily="18" charset="0"/>
              </a:defRPr>
            </a:lvl9pPr>
          </a:lstStyle>
          <a:p>
            <a:pPr eaLnBrk="1" hangingPunct="1">
              <a:lnSpc>
                <a:spcPct val="100000"/>
              </a:lnSpc>
              <a:spcBef>
                <a:spcPct val="0"/>
              </a:spcBef>
              <a:buFont typeface="Wingdings" pitchFamily="2" charset="2"/>
              <a:buNone/>
            </a:pPr>
            <a:r>
              <a:rPr lang="az-Latn-AZ" sz="1800" b="0" i="0" dirty="0">
                <a:solidFill>
                  <a:schemeClr val="bg1"/>
                </a:solidFill>
              </a:rPr>
              <a:t>ETN İQTİSADİYYAT İNSTİTUTU</a:t>
            </a:r>
            <a:r>
              <a:rPr lang="en-GB" sz="1800" b="0" i="0" dirty="0">
                <a:solidFill>
                  <a:schemeClr val="bg1"/>
                </a:solidFill>
              </a:rPr>
              <a:t> </a:t>
            </a:r>
            <a:endParaRPr lang="ru-RU" sz="3600" b="0" i="0" dirty="0">
              <a:solidFill>
                <a:schemeClr val="bg1"/>
              </a:solidFill>
              <a:latin typeface="Arno Pro" pitchFamily="18" charset="0"/>
              <a:ea typeface="Tahoma" pitchFamily="34" charset="0"/>
              <a:cs typeface="Tahoma" pitchFamily="34" charset="0"/>
            </a:endParaRPr>
          </a:p>
        </p:txBody>
      </p:sp>
      <p:sp>
        <p:nvSpPr>
          <p:cNvPr id="11" name="Прямоугольник 1">
            <a:extLst>
              <a:ext uri="{FF2B5EF4-FFF2-40B4-BE49-F238E27FC236}">
                <a16:creationId xmlns:a16="http://schemas.microsoft.com/office/drawing/2014/main" id="{4BFBA7D2-D524-4F89-8E0F-F9B50DFB2C36}"/>
              </a:ext>
            </a:extLst>
          </p:cNvPr>
          <p:cNvSpPr>
            <a:spLocks noGrp="1"/>
          </p:cNvSpPr>
          <p:nvPr/>
        </p:nvSpPr>
        <p:spPr>
          <a:xfrm>
            <a:off x="301170" y="6319962"/>
            <a:ext cx="6003868" cy="512695"/>
          </a:xfrm>
          <a:prstGeom prst="rect">
            <a:avLst/>
          </a:prstGeom>
          <a:noFill/>
          <a:ln w="0">
            <a:noFill/>
            <a:prstDash val="solid"/>
          </a:ln>
        </p:spPr>
        <p:txBody>
          <a:bodyPr anchor="ctr"/>
          <a:lstStyle/>
          <a:p>
            <a:pPr>
              <a:defRPr sz="1875" b="0">
                <a:solidFill>
                  <a:srgbClr val="1769D2"/>
                </a:solidFill>
              </a:defRPr>
            </a:pPr>
            <a:r>
              <a:rPr lang="az-Latn-AZ" sz="1200" i="1" dirty="0">
                <a:solidFill>
                  <a:srgbClr val="777777"/>
                </a:solidFill>
                <a:latin typeface="Times New Roman" panose="02020603050405020304" pitchFamily="18" charset="0"/>
                <a:cs typeface="Times New Roman" panose="02020603050405020304" pitchFamily="18" charset="0"/>
              </a:rPr>
              <a:t>ETN İqtisadiyyat İnstitutunun Daimi Elmi Seminarı</a:t>
            </a:r>
            <a:r>
              <a:rPr lang="en-US" sz="1200" i="1" dirty="0">
                <a:solidFill>
                  <a:srgbClr val="777777"/>
                </a:solidFill>
                <a:latin typeface="Times New Roman" panose="02020603050405020304" pitchFamily="18" charset="0"/>
                <a:cs typeface="Times New Roman" panose="02020603050405020304" pitchFamily="18" charset="0"/>
              </a:rPr>
              <a:t> </a:t>
            </a:r>
            <a:r>
              <a:rPr lang="az-Latn-AZ" sz="1200" i="1" dirty="0">
                <a:solidFill>
                  <a:srgbClr val="777777"/>
                </a:solidFill>
                <a:latin typeface="Times New Roman" panose="02020603050405020304" pitchFamily="18" charset="0"/>
                <a:cs typeface="Times New Roman" panose="02020603050405020304" pitchFamily="18" charset="0"/>
              </a:rPr>
              <a:t>– Bakı</a:t>
            </a:r>
            <a:r>
              <a:rPr lang="en-US" sz="1200" i="1" dirty="0">
                <a:solidFill>
                  <a:srgbClr val="777777"/>
                </a:solidFill>
                <a:latin typeface="Times New Roman" panose="02020603050405020304" pitchFamily="18" charset="0"/>
                <a:cs typeface="Times New Roman" panose="02020603050405020304" pitchFamily="18" charset="0"/>
              </a:rPr>
              <a:t>, </a:t>
            </a:r>
            <a:r>
              <a:rPr lang="az-Latn-AZ" sz="1200" i="1" dirty="0">
                <a:solidFill>
                  <a:srgbClr val="777777"/>
                </a:solidFill>
                <a:latin typeface="Times New Roman" panose="02020603050405020304" pitchFamily="18" charset="0"/>
                <a:cs typeface="Times New Roman" panose="02020603050405020304" pitchFamily="18" charset="0"/>
              </a:rPr>
              <a:t>7 oktyabr 2026-cı il</a:t>
            </a:r>
            <a:endParaRPr sz="1200" i="1" dirty="0">
              <a:solidFill>
                <a:srgbClr val="777777"/>
              </a:solidFill>
              <a:latin typeface="Times New Roman" panose="02020603050405020304" pitchFamily="18" charset="0"/>
              <a:cs typeface="Times New Roman" panose="02020603050405020304" pitchFamily="18" charset="0"/>
            </a:endParaRPr>
          </a:p>
        </p:txBody>
      </p:sp>
      <p:sp>
        <p:nvSpPr>
          <p:cNvPr id="2" name="TextBox 1"/>
          <p:cNvSpPr txBox="1"/>
          <p:nvPr/>
        </p:nvSpPr>
        <p:spPr>
          <a:xfrm>
            <a:off x="7569200" y="4572000"/>
            <a:ext cx="3200400" cy="923330"/>
          </a:xfrm>
          <a:prstGeom prst="rect">
            <a:avLst/>
          </a:prstGeom>
          <a:noFill/>
        </p:spPr>
        <p:txBody>
          <a:bodyPr wrap="square" rtlCol="0">
            <a:spAutoFit/>
          </a:bodyPr>
          <a:lstStyle/>
          <a:p>
            <a:r>
              <a:rPr lang="az-Latn-AZ" b="1" i="1" dirty="0">
                <a:solidFill>
                  <a:srgbClr val="002060"/>
                </a:solidFill>
                <a:latin typeface="Times New Roman" panose="02020603050405020304" pitchFamily="18" charset="0"/>
                <a:cs typeface="Times New Roman" panose="02020603050405020304" pitchFamily="18" charset="0"/>
              </a:rPr>
              <a:t>Nazim Müzəffərli (İmanov)</a:t>
            </a:r>
          </a:p>
          <a:p>
            <a:r>
              <a:rPr lang="az-Latn-AZ" b="1" i="1" dirty="0">
                <a:solidFill>
                  <a:srgbClr val="002060"/>
                </a:solidFill>
                <a:latin typeface="Times New Roman" panose="02020603050405020304" pitchFamily="18" charset="0"/>
                <a:cs typeface="Times New Roman" panose="02020603050405020304" pitchFamily="18" charset="0"/>
              </a:rPr>
              <a:t>Allahyar Muradov</a:t>
            </a:r>
          </a:p>
          <a:p>
            <a:r>
              <a:rPr lang="az-Latn-AZ" b="1" i="1" dirty="0">
                <a:solidFill>
                  <a:srgbClr val="002060"/>
                </a:solidFill>
                <a:latin typeface="Times New Roman" panose="02020603050405020304" pitchFamily="18" charset="0"/>
                <a:cs typeface="Times New Roman" panose="02020603050405020304" pitchFamily="18" charset="0"/>
              </a:rPr>
              <a:t>Rəsmiyyə Abdullayeva</a:t>
            </a:r>
            <a:endParaRPr lang="ru-RU" b="1" i="1" dirty="0">
              <a:solidFill>
                <a:srgbClr val="00206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17997182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6" name="Рисунок 1"/>
          <p:cNvPicPr>
            <a:picLocks noChangeAspect="1"/>
          </p:cNvPicPr>
          <p:nvPr/>
        </p:nvPicPr>
        <p:blipFill>
          <a:blip r:embed="rId3"/>
          <a:srcRect l="58456" t="15993" r="20644" b="63036"/>
          <a:stretch>
            <a:fillRect/>
          </a:stretch>
        </p:blipFill>
        <p:spPr>
          <a:xfrm>
            <a:off x="-1" y="-12700"/>
            <a:ext cx="12192001" cy="955380"/>
          </a:xfrm>
          <a:prstGeom prst="rect">
            <a:avLst/>
          </a:prstGeom>
          <a:ln>
            <a:noFill/>
          </a:ln>
        </p:spPr>
      </p:pic>
      <p:pic>
        <p:nvPicPr>
          <p:cNvPr id="17" name="Рисунок 23"/>
          <p:cNvPicPr>
            <a:picLocks noChangeAspect="1"/>
          </p:cNvPicPr>
          <p:nvPr/>
        </p:nvPicPr>
        <p:blipFill>
          <a:blip r:embed="rId4"/>
          <a:srcRect b="34521"/>
          <a:stretch>
            <a:fillRect/>
          </a:stretch>
        </p:blipFill>
        <p:spPr>
          <a:xfrm>
            <a:off x="659567" y="119650"/>
            <a:ext cx="613801" cy="596788"/>
          </a:xfrm>
          <a:prstGeom prst="rect">
            <a:avLst/>
          </a:prstGeom>
          <a:ln>
            <a:noFill/>
          </a:ln>
        </p:spPr>
      </p:pic>
      <p:sp>
        <p:nvSpPr>
          <p:cNvPr id="7" name="Straight Connector 6">
            <a:extLst>
              <a:ext uri="{FF2B5EF4-FFF2-40B4-BE49-F238E27FC236}">
                <a16:creationId xmlns:a16="http://schemas.microsoft.com/office/drawing/2014/main" id="{64EA5D8F-CE42-44D0-B9AD-BAD806816DFE}"/>
              </a:ext>
            </a:extLst>
          </p:cNvPr>
          <p:cNvSpPr>
            <a:spLocks noGrp="1"/>
          </p:cNvSpPr>
          <p:nvPr/>
        </p:nvSpPr>
        <p:spPr>
          <a:xfrm>
            <a:off x="0" y="6315962"/>
            <a:ext cx="12192000" cy="0"/>
          </a:xfrm>
          <a:prstGeom prst="line">
            <a:avLst/>
          </a:prstGeom>
          <a:ln w="25400">
            <a:solidFill>
              <a:srgbClr val="002F8E"/>
            </a:solidFill>
          </a:ln>
        </p:spPr>
        <p:style>
          <a:lnRef idx="1">
            <a:schemeClr val="accent1"/>
          </a:lnRef>
          <a:fillRef idx="0">
            <a:schemeClr val="accent1"/>
          </a:fillRef>
          <a:effectRef idx="0">
            <a:schemeClr val="accent1"/>
          </a:effectRef>
          <a:fontRef idx="minor">
            <a:schemeClr val="tx1"/>
          </a:fontRef>
        </p:style>
      </p:sp>
      <p:sp>
        <p:nvSpPr>
          <p:cNvPr id="8" name="Прямоугольник 1">
            <a:extLst>
              <a:ext uri="{FF2B5EF4-FFF2-40B4-BE49-F238E27FC236}">
                <a16:creationId xmlns:a16="http://schemas.microsoft.com/office/drawing/2014/main" id="{4BFBA7D2-D524-4F89-8E0F-F9B50DFB2C36}"/>
              </a:ext>
            </a:extLst>
          </p:cNvPr>
          <p:cNvSpPr>
            <a:spLocks noGrp="1"/>
          </p:cNvSpPr>
          <p:nvPr/>
        </p:nvSpPr>
        <p:spPr>
          <a:xfrm>
            <a:off x="9972481" y="6319962"/>
            <a:ext cx="1887559" cy="512695"/>
          </a:xfrm>
          <a:prstGeom prst="rect">
            <a:avLst/>
          </a:prstGeom>
          <a:noFill/>
          <a:ln w="0">
            <a:noFill/>
            <a:prstDash val="solid"/>
          </a:ln>
        </p:spPr>
        <p:txBody>
          <a:bodyPr anchor="ctr"/>
          <a:lstStyle/>
          <a:p>
            <a:pPr algn="r">
              <a:buNone/>
              <a:defRPr sz="1875" b="0">
                <a:solidFill>
                  <a:srgbClr val="1769D2"/>
                </a:solidFill>
              </a:defRPr>
            </a:pPr>
            <a:r>
              <a:rPr sz="1200" i="1">
                <a:solidFill>
                  <a:srgbClr val="777777"/>
                </a:solidFill>
                <a:latin typeface="Times New Roman"/>
                <a:ea typeface="Times New Roman"/>
                <a:cs typeface="Times New Roman"/>
              </a:rPr>
              <a:t>https://economics.org.az</a:t>
            </a:r>
          </a:p>
        </p:txBody>
      </p:sp>
      <p:sp>
        <p:nvSpPr>
          <p:cNvPr id="9" name="TextBox 8">
            <a:extLst>
              <a:ext uri="{FF2B5EF4-FFF2-40B4-BE49-F238E27FC236}">
                <a16:creationId xmlns:a16="http://schemas.microsoft.com/office/drawing/2014/main" id="{07C8A639-4D75-4A99-823F-690FEFA1B30E}"/>
              </a:ext>
            </a:extLst>
          </p:cNvPr>
          <p:cNvSpPr>
            <a:spLocks noGrp="1"/>
          </p:cNvSpPr>
          <p:nvPr/>
        </p:nvSpPr>
        <p:spPr>
          <a:xfrm>
            <a:off x="645322" y="1256052"/>
            <a:ext cx="11214718" cy="3374299"/>
          </a:xfrm>
          <a:prstGeom prst="rect">
            <a:avLst/>
          </a:prstGeom>
          <a:noFill/>
        </p:spPr>
        <p:txBody>
          <a:bodyPr wrap="square">
            <a:noAutofit/>
          </a:bodyPr>
          <a:lstStyle/>
          <a:p>
            <a:pPr>
              <a:spcBef>
                <a:spcPts val="1200"/>
              </a:spcBef>
            </a:pPr>
            <a:r>
              <a:rPr lang="az-Latn-AZ" sz="2000" b="1" dirty="0">
                <a:solidFill>
                  <a:srgbClr val="002060"/>
                </a:solidFill>
                <a:latin typeface="Times New Roman" panose="02020603050405020304" pitchFamily="18" charset="0"/>
                <a:cs typeface="Times New Roman" panose="02020603050405020304" pitchFamily="18" charset="0"/>
              </a:rPr>
              <a:t>MƏLUMDUR Kİ </a:t>
            </a:r>
            <a:r>
              <a:rPr lang="en-US" sz="2000" b="1" dirty="0">
                <a:solidFill>
                  <a:srgbClr val="002060"/>
                </a:solidFill>
                <a:latin typeface="Times New Roman" panose="02020603050405020304" pitchFamily="18" charset="0"/>
                <a:cs typeface="Times New Roman" panose="02020603050405020304" pitchFamily="18" charset="0"/>
              </a:rPr>
              <a:t>…</a:t>
            </a:r>
          </a:p>
          <a:p>
            <a:pPr>
              <a:spcBef>
                <a:spcPts val="1200"/>
              </a:spcBef>
            </a:pPr>
            <a:r>
              <a:rPr lang="en-US" sz="2000" b="1" dirty="0">
                <a:solidFill>
                  <a:srgbClr val="002060"/>
                </a:solidFill>
                <a:latin typeface="Times New Roman" panose="02020603050405020304" pitchFamily="18" charset="0"/>
                <a:cs typeface="Times New Roman" panose="02020603050405020304" pitchFamily="18" charset="0"/>
              </a:rPr>
              <a:t>… </a:t>
            </a:r>
            <a:r>
              <a:rPr lang="az-Latn-AZ" sz="2000" b="1" dirty="0">
                <a:solidFill>
                  <a:srgbClr val="002060"/>
                </a:solidFill>
                <a:latin typeface="Times New Roman" panose="02020603050405020304" pitchFamily="18" charset="0"/>
                <a:cs typeface="Times New Roman" panose="02020603050405020304" pitchFamily="18" charset="0"/>
              </a:rPr>
              <a:t>iqtisadi hadisə və prosesləri qiymətləndirməyin əsas, bəzənsə yeganə, yolu ikiqütblü müqayisələrdir</a:t>
            </a:r>
          </a:p>
          <a:p>
            <a:pPr>
              <a:spcBef>
                <a:spcPts val="1200"/>
              </a:spcBef>
            </a:pPr>
            <a:r>
              <a:rPr lang="en-US" sz="2000" b="1" dirty="0">
                <a:solidFill>
                  <a:srgbClr val="002060"/>
                </a:solidFill>
                <a:latin typeface="Times New Roman" panose="02020603050405020304" pitchFamily="18" charset="0"/>
                <a:cs typeface="Times New Roman" panose="02020603050405020304" pitchFamily="18" charset="0"/>
              </a:rPr>
              <a:t>… </a:t>
            </a:r>
            <a:r>
              <a:rPr lang="az-Latn-AZ" sz="2000" b="1" dirty="0">
                <a:solidFill>
                  <a:srgbClr val="002060"/>
                </a:solidFill>
                <a:latin typeface="Times New Roman" panose="02020603050405020304" pitchFamily="18" charset="0"/>
                <a:cs typeface="Times New Roman" panose="02020603050405020304" pitchFamily="18" charset="0"/>
              </a:rPr>
              <a:t>bu zaman müqayisə edilən obyektlər (yaxud onların hansısa parametrləri) iki əks qütb </a:t>
            </a:r>
            <a:r>
              <a:rPr lang="en-US" sz="2000" b="1" dirty="0">
                <a:solidFill>
                  <a:srgbClr val="002060"/>
                </a:solidFill>
                <a:latin typeface="Times New Roman" panose="02020603050405020304" pitchFamily="18" charset="0"/>
                <a:cs typeface="Times New Roman" panose="02020603050405020304" pitchFamily="18" charset="0"/>
              </a:rPr>
              <a:t>[0, 1] </a:t>
            </a:r>
            <a:r>
              <a:rPr lang="az-Latn-AZ" sz="2000" b="1" dirty="0">
                <a:solidFill>
                  <a:srgbClr val="002060"/>
                </a:solidFill>
                <a:latin typeface="Times New Roman" panose="02020603050405020304" pitchFamily="18" charset="0"/>
                <a:cs typeface="Times New Roman" panose="02020603050405020304" pitchFamily="18" charset="0"/>
              </a:rPr>
              <a:t>arasında müxtəlif mövqelərdə yerləşdirilir; qütblər adətən «pis» və «yaxşı» kimi təfsir olunur; müqayisə edilən obyektlər bu qütblərin hansına nə qədər yaxın, hansından nə qədər uzaq olmaları əsasında qiymətləndirilir</a:t>
            </a:r>
          </a:p>
          <a:p>
            <a:pPr>
              <a:spcBef>
                <a:spcPts val="1200"/>
              </a:spcBef>
            </a:pPr>
            <a:r>
              <a:rPr lang="en-US" sz="2000" b="1" dirty="0">
                <a:solidFill>
                  <a:srgbClr val="002060"/>
                </a:solidFill>
                <a:latin typeface="Times New Roman" panose="02020603050405020304" pitchFamily="18" charset="0"/>
                <a:cs typeface="Times New Roman" panose="02020603050405020304" pitchFamily="18" charset="0"/>
              </a:rPr>
              <a:t>… </a:t>
            </a:r>
            <a:r>
              <a:rPr lang="az-Latn-AZ" sz="2000" b="1" dirty="0">
                <a:solidFill>
                  <a:srgbClr val="002060"/>
                </a:solidFill>
                <a:latin typeface="Times New Roman" panose="02020603050405020304" pitchFamily="18" charset="0"/>
                <a:cs typeface="Times New Roman" panose="02020603050405020304" pitchFamily="18" charset="0"/>
              </a:rPr>
              <a:t>bunun üçün iki əsas metoddan istifadə olunur: qeyri-səlis paylanma (qiymətləndirmə) və standart normallaşdırma:</a:t>
            </a:r>
            <a:r>
              <a:rPr lang="en-US" sz="2000" b="1" dirty="0">
                <a:solidFill>
                  <a:srgbClr val="002060"/>
                </a:solidFill>
                <a:latin typeface="Times New Roman" panose="02020603050405020304" pitchFamily="18" charset="0"/>
                <a:cs typeface="Times New Roman" panose="02020603050405020304" pitchFamily="18" charset="0"/>
              </a:rPr>
              <a:t> </a:t>
            </a:r>
            <a:r>
              <a:rPr lang="en-US" sz="2000" b="1" i="1" dirty="0">
                <a:solidFill>
                  <a:srgbClr val="002060"/>
                </a:solidFill>
                <a:latin typeface="Times New Roman" panose="02020603050405020304" pitchFamily="18" charset="0"/>
                <a:cs typeface="Times New Roman" panose="02020603050405020304" pitchFamily="18" charset="0"/>
              </a:rPr>
              <a:t>N</a:t>
            </a:r>
            <a:r>
              <a:rPr lang="en-US" sz="2000" b="1" i="1" baseline="-25000" dirty="0">
                <a:solidFill>
                  <a:srgbClr val="002060"/>
                </a:solidFill>
                <a:latin typeface="Times New Roman" panose="02020603050405020304" pitchFamily="18" charset="0"/>
                <a:cs typeface="Times New Roman" panose="02020603050405020304" pitchFamily="18" charset="0"/>
              </a:rPr>
              <a:t>i </a:t>
            </a:r>
            <a:r>
              <a:rPr lang="en-US" sz="2000" b="1" i="1" dirty="0">
                <a:solidFill>
                  <a:srgbClr val="002060"/>
                </a:solidFill>
                <a:latin typeface="Times New Roman" panose="02020603050405020304" pitchFamily="18" charset="0"/>
                <a:cs typeface="Times New Roman" panose="02020603050405020304" pitchFamily="18" charset="0"/>
              </a:rPr>
              <a:t>= </a:t>
            </a:r>
            <a:r>
              <a:rPr lang="az-Latn-AZ" sz="2000" b="1" i="1" dirty="0">
                <a:solidFill>
                  <a:srgbClr val="002060"/>
                </a:solidFill>
                <a:latin typeface="Times New Roman" panose="02020603050405020304" pitchFamily="18" charset="0"/>
                <a:cs typeface="Times New Roman" panose="02020603050405020304" pitchFamily="18" charset="0"/>
              </a:rPr>
              <a:t>(X</a:t>
            </a:r>
            <a:r>
              <a:rPr lang="en-US" sz="2000" b="1" i="1" baseline="-25000" dirty="0" err="1">
                <a:solidFill>
                  <a:srgbClr val="002060"/>
                </a:solidFill>
                <a:latin typeface="Times New Roman" panose="02020603050405020304" pitchFamily="18" charset="0"/>
                <a:cs typeface="Times New Roman" panose="02020603050405020304" pitchFamily="18" charset="0"/>
              </a:rPr>
              <a:t>i</a:t>
            </a:r>
            <a:r>
              <a:rPr lang="az-Latn-AZ" sz="2000" b="1" i="1" dirty="0">
                <a:solidFill>
                  <a:srgbClr val="002060"/>
                </a:solidFill>
                <a:latin typeface="Times New Roman" panose="02020603050405020304" pitchFamily="18" charset="0"/>
                <a:cs typeface="Times New Roman" panose="02020603050405020304" pitchFamily="18" charset="0"/>
              </a:rPr>
              <a:t> - Xₘᵢₙ)</a:t>
            </a:r>
            <a:r>
              <a:rPr lang="en-US" sz="2000" b="1" i="1" dirty="0">
                <a:solidFill>
                  <a:srgbClr val="002060"/>
                </a:solidFill>
                <a:latin typeface="Times New Roman" panose="02020603050405020304" pitchFamily="18" charset="0"/>
                <a:cs typeface="Times New Roman" panose="02020603050405020304" pitchFamily="18" charset="0"/>
              </a:rPr>
              <a:t> </a:t>
            </a:r>
            <a:r>
              <a:rPr lang="az-Latn-AZ" sz="2000" b="1" i="1" dirty="0">
                <a:solidFill>
                  <a:srgbClr val="002060"/>
                </a:solidFill>
                <a:latin typeface="Times New Roman" panose="02020603050405020304" pitchFamily="18" charset="0"/>
                <a:cs typeface="Times New Roman" panose="02020603050405020304" pitchFamily="18" charset="0"/>
              </a:rPr>
              <a:t>: (Xₘₐₓ - Xₘᵢₙ)</a:t>
            </a:r>
            <a:br>
              <a:rPr lang="en-US" sz="2000" b="1" i="1" dirty="0">
                <a:solidFill>
                  <a:srgbClr val="002060"/>
                </a:solidFill>
                <a:latin typeface="Times New Roman" panose="02020603050405020304" pitchFamily="18" charset="0"/>
                <a:cs typeface="Times New Roman" panose="02020603050405020304" pitchFamily="18" charset="0"/>
              </a:rPr>
            </a:br>
            <a:endParaRPr lang="ru-RU" sz="2000" b="1" i="1" dirty="0">
              <a:solidFill>
                <a:srgbClr val="002060"/>
              </a:solidFill>
              <a:latin typeface="Times New Roman" panose="02020603050405020304" pitchFamily="18" charset="0"/>
              <a:cs typeface="Times New Roman" panose="02020603050405020304" pitchFamily="18" charset="0"/>
            </a:endParaRPr>
          </a:p>
        </p:txBody>
      </p:sp>
      <p:sp>
        <p:nvSpPr>
          <p:cNvPr id="13" name="TextBox 12">
            <a:extLst>
              <a:ext uri="{FF2B5EF4-FFF2-40B4-BE49-F238E27FC236}">
                <a16:creationId xmlns:a16="http://schemas.microsoft.com/office/drawing/2014/main" id="{7BCA693B-63F8-43BC-9A11-A5924B9CEFB1}"/>
              </a:ext>
            </a:extLst>
          </p:cNvPr>
          <p:cNvSpPr>
            <a:spLocks noGrp="1"/>
          </p:cNvSpPr>
          <p:nvPr/>
        </p:nvSpPr>
        <p:spPr>
          <a:xfrm>
            <a:off x="645322" y="4737460"/>
            <a:ext cx="11060208" cy="1471393"/>
          </a:xfrm>
          <a:prstGeom prst="rect">
            <a:avLst/>
          </a:prstGeom>
          <a:noFill/>
        </p:spPr>
        <p:txBody>
          <a:bodyPr wrap="square">
            <a:noAutofit/>
          </a:bodyPr>
          <a:lstStyle/>
          <a:p>
            <a:pPr>
              <a:spcBef>
                <a:spcPts val="1200"/>
              </a:spcBef>
            </a:pPr>
            <a:r>
              <a:rPr lang="az-Latn-AZ" sz="2200" b="1" dirty="0">
                <a:solidFill>
                  <a:srgbClr val="7A0017"/>
                </a:solidFill>
                <a:latin typeface="Times New Roman" panose="02020603050405020304" pitchFamily="18" charset="0"/>
                <a:cs typeface="Times New Roman" panose="02020603050405020304" pitchFamily="18" charset="0"/>
              </a:rPr>
              <a:t>BU ARAŞDIRMANIN MƏQSƏDİ ONU MÜƏYYƏNLƏŞDİRMƏKDİR Kİ </a:t>
            </a:r>
            <a:r>
              <a:rPr lang="en-GB" sz="2200" b="1" dirty="0">
                <a:solidFill>
                  <a:srgbClr val="7A0017"/>
                </a:solidFill>
                <a:latin typeface="Times New Roman" panose="02020603050405020304" pitchFamily="18" charset="0"/>
                <a:cs typeface="Times New Roman" panose="02020603050405020304" pitchFamily="18" charset="0"/>
              </a:rPr>
              <a:t>…</a:t>
            </a:r>
          </a:p>
          <a:p>
            <a:pPr>
              <a:spcBef>
                <a:spcPts val="1200"/>
              </a:spcBef>
            </a:pPr>
            <a:r>
              <a:rPr lang="en-GB" sz="2200" b="1" dirty="0">
                <a:solidFill>
                  <a:srgbClr val="7A0017"/>
                </a:solidFill>
                <a:latin typeface="Times New Roman" panose="02020603050405020304" pitchFamily="18" charset="0"/>
                <a:cs typeface="Times New Roman" panose="02020603050405020304" pitchFamily="18" charset="0"/>
              </a:rPr>
              <a:t>… </a:t>
            </a:r>
            <a:r>
              <a:rPr lang="az-Latn-AZ" sz="2200" b="1" dirty="0">
                <a:solidFill>
                  <a:srgbClr val="7A0017"/>
                </a:solidFill>
                <a:latin typeface="Times New Roman" panose="02020603050405020304" pitchFamily="18" charset="0"/>
                <a:cs typeface="Times New Roman" panose="02020603050405020304" pitchFamily="18" charset="0"/>
              </a:rPr>
              <a:t>genişləndirilmiş normallaşdırma ilə alınan ikiqütblü iqtisadi indekslər qeyri-səlis məntiqin linqvistik interpretasiya prinsipi ilə hansı şərtlər daxilində əlaqələndirilə bilər</a:t>
            </a:r>
            <a:endParaRPr lang="ru-RU" sz="2200" b="1" dirty="0">
              <a:solidFill>
                <a:srgbClr val="7A0017"/>
              </a:solidFill>
              <a:latin typeface="Times New Roman" panose="02020603050405020304" pitchFamily="18" charset="0"/>
              <a:cs typeface="Times New Roman" panose="02020603050405020304" pitchFamily="18" charset="0"/>
            </a:endParaRPr>
          </a:p>
        </p:txBody>
      </p:sp>
      <p:sp>
        <p:nvSpPr>
          <p:cNvPr id="10" name="Поле 2">
            <a:extLst>
              <a:ext uri="{FF2B5EF4-FFF2-40B4-BE49-F238E27FC236}">
                <a16:creationId xmlns:a16="http://schemas.microsoft.com/office/drawing/2014/main" id="{5D2ACF9B-81D6-9CE0-A33E-11611DA5A233}"/>
              </a:ext>
            </a:extLst>
          </p:cNvPr>
          <p:cNvSpPr txBox="1">
            <a:spLocks noChangeArrowheads="1"/>
          </p:cNvSpPr>
          <p:nvPr/>
        </p:nvSpPr>
        <p:spPr bwMode="auto">
          <a:xfrm>
            <a:off x="1367638" y="247050"/>
            <a:ext cx="4759787" cy="4082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6350">
                <a:solidFill>
                  <a:srgbClr val="000000"/>
                </a:solidFill>
                <a:miter lim="800000"/>
                <a:headEnd/>
                <a:tailEnd/>
              </a14:hiddenLine>
            </a:ext>
          </a:extLst>
        </p:spPr>
        <p:txBody>
          <a:bodyPr/>
          <a:lstStyle>
            <a:lvl1pPr eaLnBrk="0" hangingPunct="0">
              <a:defRPr sz="2400" b="1" i="1">
                <a:solidFill>
                  <a:srgbClr val="FFFF99"/>
                </a:solidFill>
                <a:latin typeface="Times New Roman" pitchFamily="18" charset="0"/>
              </a:defRPr>
            </a:lvl1pPr>
            <a:lvl2pPr marL="742950" indent="-285750" eaLnBrk="0" hangingPunct="0">
              <a:defRPr sz="2400" b="1" i="1">
                <a:solidFill>
                  <a:srgbClr val="FFFF99"/>
                </a:solidFill>
                <a:latin typeface="Times New Roman" pitchFamily="18" charset="0"/>
              </a:defRPr>
            </a:lvl2pPr>
            <a:lvl3pPr marL="1143000" indent="-228600" eaLnBrk="0" hangingPunct="0">
              <a:defRPr sz="2400" b="1" i="1">
                <a:solidFill>
                  <a:srgbClr val="FFFF99"/>
                </a:solidFill>
                <a:latin typeface="Times New Roman" pitchFamily="18" charset="0"/>
              </a:defRPr>
            </a:lvl3pPr>
            <a:lvl4pPr marL="1600200" indent="-228600" eaLnBrk="0" hangingPunct="0">
              <a:defRPr sz="2400" b="1" i="1">
                <a:solidFill>
                  <a:srgbClr val="FFFF99"/>
                </a:solidFill>
                <a:latin typeface="Times New Roman" pitchFamily="18" charset="0"/>
              </a:defRPr>
            </a:lvl4pPr>
            <a:lvl5pPr marL="2057400" indent="-228600" eaLnBrk="0" hangingPunct="0">
              <a:defRPr sz="2400" b="1" i="1">
                <a:solidFill>
                  <a:srgbClr val="FFFF99"/>
                </a:solidFill>
                <a:latin typeface="Times New Roman" pitchFamily="18" charset="0"/>
              </a:defRPr>
            </a:lvl5pPr>
            <a:lvl6pPr marL="2514600" indent="-228600" eaLnBrk="0" fontAlgn="base" hangingPunct="0">
              <a:lnSpc>
                <a:spcPct val="75000"/>
              </a:lnSpc>
              <a:spcBef>
                <a:spcPct val="50000"/>
              </a:spcBef>
              <a:spcAft>
                <a:spcPct val="0"/>
              </a:spcAft>
              <a:buClr>
                <a:srgbClr val="CC0000"/>
              </a:buClr>
              <a:buFont typeface="Wingdings" pitchFamily="2" charset="2"/>
              <a:buChar char="ü"/>
              <a:defRPr sz="2400" b="1" i="1">
                <a:solidFill>
                  <a:srgbClr val="FFFF99"/>
                </a:solidFill>
                <a:latin typeface="Times New Roman" pitchFamily="18" charset="0"/>
              </a:defRPr>
            </a:lvl6pPr>
            <a:lvl7pPr marL="2971800" indent="-228600" eaLnBrk="0" fontAlgn="base" hangingPunct="0">
              <a:lnSpc>
                <a:spcPct val="75000"/>
              </a:lnSpc>
              <a:spcBef>
                <a:spcPct val="50000"/>
              </a:spcBef>
              <a:spcAft>
                <a:spcPct val="0"/>
              </a:spcAft>
              <a:buClr>
                <a:srgbClr val="CC0000"/>
              </a:buClr>
              <a:buFont typeface="Wingdings" pitchFamily="2" charset="2"/>
              <a:buChar char="ü"/>
              <a:defRPr sz="2400" b="1" i="1">
                <a:solidFill>
                  <a:srgbClr val="FFFF99"/>
                </a:solidFill>
                <a:latin typeface="Times New Roman" pitchFamily="18" charset="0"/>
              </a:defRPr>
            </a:lvl7pPr>
            <a:lvl8pPr marL="3429000" indent="-228600" eaLnBrk="0" fontAlgn="base" hangingPunct="0">
              <a:lnSpc>
                <a:spcPct val="75000"/>
              </a:lnSpc>
              <a:spcBef>
                <a:spcPct val="50000"/>
              </a:spcBef>
              <a:spcAft>
                <a:spcPct val="0"/>
              </a:spcAft>
              <a:buClr>
                <a:srgbClr val="CC0000"/>
              </a:buClr>
              <a:buFont typeface="Wingdings" pitchFamily="2" charset="2"/>
              <a:buChar char="ü"/>
              <a:defRPr sz="2400" b="1" i="1">
                <a:solidFill>
                  <a:srgbClr val="FFFF99"/>
                </a:solidFill>
                <a:latin typeface="Times New Roman" pitchFamily="18" charset="0"/>
              </a:defRPr>
            </a:lvl8pPr>
            <a:lvl9pPr marL="3886200" indent="-228600" eaLnBrk="0" fontAlgn="base" hangingPunct="0">
              <a:lnSpc>
                <a:spcPct val="75000"/>
              </a:lnSpc>
              <a:spcBef>
                <a:spcPct val="50000"/>
              </a:spcBef>
              <a:spcAft>
                <a:spcPct val="0"/>
              </a:spcAft>
              <a:buClr>
                <a:srgbClr val="CC0000"/>
              </a:buClr>
              <a:buFont typeface="Wingdings" pitchFamily="2" charset="2"/>
              <a:buChar char="ü"/>
              <a:defRPr sz="2400" b="1" i="1">
                <a:solidFill>
                  <a:srgbClr val="FFFF99"/>
                </a:solidFill>
                <a:latin typeface="Times New Roman" pitchFamily="18" charset="0"/>
              </a:defRPr>
            </a:lvl9pPr>
          </a:lstStyle>
          <a:p>
            <a:pPr eaLnBrk="1" hangingPunct="1">
              <a:lnSpc>
                <a:spcPct val="100000"/>
              </a:lnSpc>
              <a:spcBef>
                <a:spcPct val="0"/>
              </a:spcBef>
              <a:buFont typeface="Wingdings" pitchFamily="2" charset="2"/>
              <a:buNone/>
            </a:pPr>
            <a:r>
              <a:rPr lang="az-Latn-AZ" sz="1800" b="0" i="0" dirty="0">
                <a:solidFill>
                  <a:schemeClr val="bg1"/>
                </a:solidFill>
              </a:rPr>
              <a:t>ETN İQTİSADİYYAT İNSTİTUTU</a:t>
            </a:r>
            <a:r>
              <a:rPr lang="en-GB" sz="1800" b="0" i="0" dirty="0">
                <a:solidFill>
                  <a:schemeClr val="bg1"/>
                </a:solidFill>
              </a:rPr>
              <a:t> </a:t>
            </a:r>
            <a:endParaRPr lang="ru-RU" sz="3600" b="0" i="0" dirty="0">
              <a:solidFill>
                <a:schemeClr val="bg1"/>
              </a:solidFill>
              <a:latin typeface="Arno Pro" pitchFamily="18" charset="0"/>
              <a:ea typeface="Tahoma" pitchFamily="34" charset="0"/>
              <a:cs typeface="Tahoma" pitchFamily="34" charset="0"/>
            </a:endParaRPr>
          </a:p>
        </p:txBody>
      </p:sp>
      <p:sp>
        <p:nvSpPr>
          <p:cNvPr id="11" name="Прямоугольник 1">
            <a:extLst>
              <a:ext uri="{FF2B5EF4-FFF2-40B4-BE49-F238E27FC236}">
                <a16:creationId xmlns:a16="http://schemas.microsoft.com/office/drawing/2014/main" id="{4BFBA7D2-D524-4F89-8E0F-F9B50DFB2C36}"/>
              </a:ext>
            </a:extLst>
          </p:cNvPr>
          <p:cNvSpPr>
            <a:spLocks noGrp="1"/>
          </p:cNvSpPr>
          <p:nvPr/>
        </p:nvSpPr>
        <p:spPr>
          <a:xfrm>
            <a:off x="301170" y="6319962"/>
            <a:ext cx="6003868" cy="512695"/>
          </a:xfrm>
          <a:prstGeom prst="rect">
            <a:avLst/>
          </a:prstGeom>
          <a:noFill/>
          <a:ln w="0">
            <a:noFill/>
            <a:prstDash val="solid"/>
          </a:ln>
        </p:spPr>
        <p:txBody>
          <a:bodyPr anchor="ctr"/>
          <a:lstStyle/>
          <a:p>
            <a:pPr>
              <a:defRPr sz="1875" b="0">
                <a:solidFill>
                  <a:srgbClr val="1769D2"/>
                </a:solidFill>
              </a:defRPr>
            </a:pPr>
            <a:r>
              <a:rPr lang="az-Latn-AZ" sz="1200" i="1" dirty="0">
                <a:solidFill>
                  <a:srgbClr val="777777"/>
                </a:solidFill>
                <a:latin typeface="Times New Roman" panose="02020603050405020304" pitchFamily="18" charset="0"/>
                <a:cs typeface="Times New Roman" panose="02020603050405020304" pitchFamily="18" charset="0"/>
              </a:rPr>
              <a:t>ETN İqtisadiyyat İnstitutunun Daimi Elmi Seminarı</a:t>
            </a:r>
            <a:r>
              <a:rPr lang="en-US" sz="1200" i="1" dirty="0">
                <a:solidFill>
                  <a:srgbClr val="777777"/>
                </a:solidFill>
                <a:latin typeface="Times New Roman" panose="02020603050405020304" pitchFamily="18" charset="0"/>
                <a:cs typeface="Times New Roman" panose="02020603050405020304" pitchFamily="18" charset="0"/>
              </a:rPr>
              <a:t> </a:t>
            </a:r>
            <a:r>
              <a:rPr lang="az-Latn-AZ" sz="1200" i="1" dirty="0">
                <a:solidFill>
                  <a:srgbClr val="777777"/>
                </a:solidFill>
                <a:latin typeface="Times New Roman" panose="02020603050405020304" pitchFamily="18" charset="0"/>
                <a:cs typeface="Times New Roman" panose="02020603050405020304" pitchFamily="18" charset="0"/>
              </a:rPr>
              <a:t>– Bakı</a:t>
            </a:r>
            <a:r>
              <a:rPr lang="en-US" sz="1200" i="1" dirty="0">
                <a:solidFill>
                  <a:srgbClr val="777777"/>
                </a:solidFill>
                <a:latin typeface="Times New Roman" panose="02020603050405020304" pitchFamily="18" charset="0"/>
                <a:cs typeface="Times New Roman" panose="02020603050405020304" pitchFamily="18" charset="0"/>
              </a:rPr>
              <a:t>, </a:t>
            </a:r>
            <a:r>
              <a:rPr lang="az-Latn-AZ" sz="1200" i="1" dirty="0">
                <a:solidFill>
                  <a:srgbClr val="777777"/>
                </a:solidFill>
                <a:latin typeface="Times New Roman" panose="02020603050405020304" pitchFamily="18" charset="0"/>
                <a:cs typeface="Times New Roman" panose="02020603050405020304" pitchFamily="18" charset="0"/>
              </a:rPr>
              <a:t>7 oktyabr 2026-cı il</a:t>
            </a:r>
            <a:endParaRPr sz="1200" i="1" dirty="0">
              <a:solidFill>
                <a:srgbClr val="777777"/>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1642762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9" presetClass="emph" presetSubtype="0" grpId="1" nodeType="clickEffect">
                                  <p:stCondLst>
                                    <p:cond delay="0"/>
                                  </p:stCondLst>
                                  <p:childTnLst>
                                    <p:set>
                                      <p:cBhvr>
                                        <p:cTn id="11" dur="indefinite"/>
                                        <p:tgtEl>
                                          <p:spTgt spid="9"/>
                                        </p:tgtEl>
                                        <p:attrNameLst>
                                          <p:attrName>style.opacity</p:attrName>
                                        </p:attrNameLst>
                                      </p:cBhvr>
                                      <p:to>
                                        <p:strVal val="0.25"/>
                                      </p:to>
                                    </p:set>
                                    <p:animEffect filter="image" prLst="opacity: 0.25">
                                      <p:cBhvr rctx="IE">
                                        <p:cTn id="12" dur="indefinite"/>
                                        <p:tgtEl>
                                          <p:spTgt spid="9"/>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13"/>
                                        </p:tgtEl>
                                        <p:attrNameLst>
                                          <p:attrName>style.visibility</p:attrName>
                                        </p:attrNameLst>
                                      </p:cBhvr>
                                      <p:to>
                                        <p:strVal val="visible"/>
                                      </p:to>
                                    </p:set>
                                    <p:animEffect transition="in" filter="fade">
                                      <p:cBhvr>
                                        <p:cTn id="15"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9" grpId="1"/>
      <p:bldP spid="13" grpId="0"/>
    </p:bld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5" name="Рисунок 1"/>
          <p:cNvPicPr>
            <a:picLocks noChangeAspect="1"/>
          </p:cNvPicPr>
          <p:nvPr/>
        </p:nvPicPr>
        <p:blipFill>
          <a:blip r:embed="rId3"/>
          <a:srcRect l="58456" t="15993" r="20644" b="63036"/>
          <a:stretch>
            <a:fillRect/>
          </a:stretch>
        </p:blipFill>
        <p:spPr>
          <a:xfrm>
            <a:off x="-1" y="-12700"/>
            <a:ext cx="12192001" cy="955380"/>
          </a:xfrm>
          <a:prstGeom prst="rect">
            <a:avLst/>
          </a:prstGeom>
          <a:ln>
            <a:noFill/>
          </a:ln>
        </p:spPr>
      </p:pic>
      <p:pic>
        <p:nvPicPr>
          <p:cNvPr id="16" name="Рисунок 23"/>
          <p:cNvPicPr>
            <a:picLocks noChangeAspect="1"/>
          </p:cNvPicPr>
          <p:nvPr/>
        </p:nvPicPr>
        <p:blipFill>
          <a:blip r:embed="rId4"/>
          <a:srcRect b="34521"/>
          <a:stretch>
            <a:fillRect/>
          </a:stretch>
        </p:blipFill>
        <p:spPr>
          <a:xfrm>
            <a:off x="659567" y="119650"/>
            <a:ext cx="613801" cy="596788"/>
          </a:xfrm>
          <a:prstGeom prst="rect">
            <a:avLst/>
          </a:prstGeom>
          <a:ln>
            <a:noFill/>
          </a:ln>
        </p:spPr>
      </p:pic>
      <p:sp>
        <p:nvSpPr>
          <p:cNvPr id="7" name="Straight Connector 6">
            <a:extLst>
              <a:ext uri="{FF2B5EF4-FFF2-40B4-BE49-F238E27FC236}">
                <a16:creationId xmlns:a16="http://schemas.microsoft.com/office/drawing/2014/main" id="{852A7398-E098-4185-B52E-63951B693EAC}"/>
              </a:ext>
            </a:extLst>
          </p:cNvPr>
          <p:cNvSpPr>
            <a:spLocks noGrp="1"/>
          </p:cNvSpPr>
          <p:nvPr/>
        </p:nvSpPr>
        <p:spPr>
          <a:xfrm>
            <a:off x="0" y="6315962"/>
            <a:ext cx="12192000" cy="0"/>
          </a:xfrm>
          <a:prstGeom prst="line">
            <a:avLst/>
          </a:prstGeom>
          <a:ln w="25400">
            <a:solidFill>
              <a:srgbClr val="002F8E"/>
            </a:solidFill>
          </a:ln>
        </p:spPr>
        <p:style>
          <a:lnRef idx="1">
            <a:schemeClr val="accent1"/>
          </a:lnRef>
          <a:fillRef idx="0">
            <a:schemeClr val="accent1"/>
          </a:fillRef>
          <a:effectRef idx="0">
            <a:schemeClr val="accent1"/>
          </a:effectRef>
          <a:fontRef idx="minor">
            <a:schemeClr val="tx1"/>
          </a:fontRef>
        </p:style>
      </p:sp>
      <p:sp>
        <p:nvSpPr>
          <p:cNvPr id="8" name="Прямоугольник 1">
            <a:extLst>
              <a:ext uri="{FF2B5EF4-FFF2-40B4-BE49-F238E27FC236}">
                <a16:creationId xmlns:a16="http://schemas.microsoft.com/office/drawing/2014/main" id="{4BFBA7D2-D524-4F89-8E0F-F9B50DFB2C36}"/>
              </a:ext>
            </a:extLst>
          </p:cNvPr>
          <p:cNvSpPr>
            <a:spLocks noGrp="1"/>
          </p:cNvSpPr>
          <p:nvPr/>
        </p:nvSpPr>
        <p:spPr>
          <a:xfrm>
            <a:off x="9972481" y="6319962"/>
            <a:ext cx="1887559" cy="512695"/>
          </a:xfrm>
          <a:prstGeom prst="rect">
            <a:avLst/>
          </a:prstGeom>
          <a:noFill/>
          <a:ln w="0">
            <a:noFill/>
            <a:prstDash val="solid"/>
          </a:ln>
        </p:spPr>
        <p:txBody>
          <a:bodyPr anchor="ctr"/>
          <a:lstStyle/>
          <a:p>
            <a:pPr algn="r">
              <a:buNone/>
              <a:defRPr sz="1875" b="0">
                <a:solidFill>
                  <a:srgbClr val="1769D2"/>
                </a:solidFill>
              </a:defRPr>
            </a:pPr>
            <a:r>
              <a:rPr sz="1200" i="1">
                <a:solidFill>
                  <a:srgbClr val="777777"/>
                </a:solidFill>
                <a:latin typeface="Times New Roman"/>
                <a:ea typeface="Times New Roman"/>
                <a:cs typeface="Times New Roman"/>
              </a:rPr>
              <a:t>https://economics.org.az</a:t>
            </a:r>
          </a:p>
        </p:txBody>
      </p:sp>
      <p:sp>
        <p:nvSpPr>
          <p:cNvPr id="11" name="Rectangle 10">
            <a:extLst>
              <a:ext uri="{FF2B5EF4-FFF2-40B4-BE49-F238E27FC236}">
                <a16:creationId xmlns:a16="http://schemas.microsoft.com/office/drawing/2014/main" id="{9AFEAC2E-7A07-47E3-8494-737F172E7453}"/>
              </a:ext>
            </a:extLst>
          </p:cNvPr>
          <p:cNvSpPr>
            <a:spLocks noGrp="1"/>
          </p:cNvSpPr>
          <p:nvPr/>
        </p:nvSpPr>
        <p:spPr>
          <a:xfrm>
            <a:off x="2947849" y="1061193"/>
            <a:ext cx="8137164" cy="430887"/>
          </a:xfrm>
          <a:prstGeom prst="rect">
            <a:avLst/>
          </a:prstGeom>
        </p:spPr>
        <p:txBody>
          <a:bodyPr wrap="none">
            <a:normAutofit/>
          </a:bodyPr>
          <a:lstStyle/>
          <a:p>
            <a:r>
              <a:rPr lang="az-Latn-AZ" sz="2200" b="1" dirty="0">
                <a:solidFill>
                  <a:srgbClr val="002060"/>
                </a:solidFill>
                <a:latin typeface="Times New Roman"/>
                <a:ea typeface="Times New Roman"/>
                <a:cs typeface="Times New Roman"/>
              </a:rPr>
              <a:t>QEYRİ-SƏLİS QİYMƏTLƏNDİRMƏ VƏ NORMALLAŞDIRMA</a:t>
            </a:r>
            <a:endParaRPr sz="2200" dirty="0"/>
          </a:p>
        </p:txBody>
      </p:sp>
      <p:graphicFrame>
        <p:nvGraphicFramePr>
          <p:cNvPr id="22" name="Table 13"/>
          <p:cNvGraphicFramePr/>
          <p:nvPr>
            <p:extLst>
              <p:ext uri="{D42A27DB-BD31-4B8C-83A1-F6EECF244321}">
                <p14:modId xmlns:p14="http://schemas.microsoft.com/office/powerpoint/2010/main" val="3374036032"/>
              </p:ext>
            </p:extLst>
          </p:nvPr>
        </p:nvGraphicFramePr>
        <p:xfrm>
          <a:off x="275331" y="1572301"/>
          <a:ext cx="11584709" cy="4574594"/>
        </p:xfrm>
        <a:graphic>
          <a:graphicData uri="http://schemas.openxmlformats.org/drawingml/2006/table">
            <a:tbl>
              <a:tblPr firstRow="1" firstCol="1" bandRow="1">
                <a:tableStyleId>{5C22544A-7EE6-4342-B048-85BDC9FD1C3A}</a:tableStyleId>
              </a:tblPr>
              <a:tblGrid>
                <a:gridCol w="1877291">
                  <a:extLst>
                    <a:ext uri="{9D8B030D-6E8A-4147-A177-3AD203B41FA5}">
                      <a16:colId xmlns:a16="http://schemas.microsoft.com/office/drawing/2014/main" val="20000"/>
                    </a:ext>
                  </a:extLst>
                </a:gridCol>
                <a:gridCol w="2941892">
                  <a:extLst>
                    <a:ext uri="{9D8B030D-6E8A-4147-A177-3AD203B41FA5}">
                      <a16:colId xmlns:a16="http://schemas.microsoft.com/office/drawing/2014/main" val="20001"/>
                    </a:ext>
                  </a:extLst>
                </a:gridCol>
                <a:gridCol w="3307102">
                  <a:extLst>
                    <a:ext uri="{9D8B030D-6E8A-4147-A177-3AD203B41FA5}">
                      <a16:colId xmlns:a16="http://schemas.microsoft.com/office/drawing/2014/main" val="20002"/>
                    </a:ext>
                  </a:extLst>
                </a:gridCol>
                <a:gridCol w="3458424">
                  <a:extLst>
                    <a:ext uri="{9D8B030D-6E8A-4147-A177-3AD203B41FA5}">
                      <a16:colId xmlns:a16="http://schemas.microsoft.com/office/drawing/2014/main" val="20003"/>
                    </a:ext>
                  </a:extLst>
                </a:gridCol>
              </a:tblGrid>
              <a:tr h="654207">
                <a:tc>
                  <a:txBody>
                    <a:bodyPr/>
                    <a:lstStyle/>
                    <a:p>
                      <a:pPr>
                        <a:lnSpc>
                          <a:spcPts val="1700"/>
                        </a:lnSpc>
                        <a:spcAft>
                          <a:spcPts val="800"/>
                        </a:spcAft>
                        <a:buNone/>
                      </a:pPr>
                      <a:endParaRPr sz="1600" kern="100" dirty="0">
                        <a:solidFill>
                          <a:srgbClr val="002060"/>
                        </a:solidFill>
                        <a:latin typeface="Times New Roman"/>
                        <a:ea typeface="Times New Roman"/>
                        <a:cs typeface="Times New Roman"/>
                      </a:endParaRPr>
                    </a:p>
                  </a:txBody>
                  <a:tcPr marL="68580" marR="68580" marT="0" marB="0" anchor="ct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lnTlToBr w="12700" cmpd="sng">
                      <a:noFill/>
                      <a:prstDash val="solid"/>
                    </a:lnTlToBr>
                    <a:lnBlToTr w="12700" cmpd="sng">
                      <a:noFill/>
                      <a:prstDash val="solid"/>
                    </a:lnBlToTr>
                    <a:solidFill>
                      <a:srgbClr val="EAEAEA"/>
                    </a:solidFill>
                  </a:tcPr>
                </a:tc>
                <a:tc>
                  <a:txBody>
                    <a:bodyPr/>
                    <a:lstStyle/>
                    <a:p>
                      <a:pPr>
                        <a:lnSpc>
                          <a:spcPts val="1700"/>
                        </a:lnSpc>
                        <a:spcAft>
                          <a:spcPts val="800"/>
                        </a:spcAft>
                        <a:buNone/>
                      </a:pPr>
                      <a:r>
                        <a:rPr lang="az-Latn-AZ" sz="1600" b="1" dirty="0">
                          <a:solidFill>
                            <a:srgbClr val="002060"/>
                          </a:solidFill>
                          <a:latin typeface="Times New Roman"/>
                          <a:ea typeface="Times New Roman"/>
                          <a:cs typeface="Times New Roman"/>
                        </a:rPr>
                        <a:t>Standart normallaşdırma</a:t>
                      </a:r>
                      <a:endParaRPr lang="az-Latn-AZ" sz="1600" kern="100" dirty="0">
                        <a:solidFill>
                          <a:srgbClr val="002060"/>
                        </a:solidFill>
                        <a:latin typeface="Times New Roman"/>
                        <a:ea typeface="Times New Roman"/>
                        <a:cs typeface="Times New Roman"/>
                      </a:endParaRPr>
                    </a:p>
                  </a:txBody>
                  <a:tcPr marL="68580" marR="68580" marT="0" marB="0" anchor="ct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lnTlToBr w="12700" cmpd="sng">
                      <a:noFill/>
                      <a:prstDash val="solid"/>
                    </a:lnTlToBr>
                    <a:lnBlToTr w="12700" cmpd="sng">
                      <a:noFill/>
                      <a:prstDash val="solid"/>
                    </a:lnBlToTr>
                    <a:solidFill>
                      <a:srgbClr val="EAEAEA"/>
                    </a:solidFill>
                  </a:tcPr>
                </a:tc>
                <a:tc>
                  <a:txBody>
                    <a:bodyPr/>
                    <a:lstStyle/>
                    <a:p>
                      <a:pPr>
                        <a:lnSpc>
                          <a:spcPts val="1700"/>
                        </a:lnSpc>
                        <a:spcAft>
                          <a:spcPts val="800"/>
                        </a:spcAft>
                        <a:buNone/>
                      </a:pPr>
                      <a:r>
                        <a:rPr lang="az-Latn-AZ" sz="1600" b="1" dirty="0">
                          <a:solidFill>
                            <a:srgbClr val="002060"/>
                          </a:solidFill>
                          <a:latin typeface="Times New Roman"/>
                          <a:ea typeface="Times New Roman"/>
                          <a:cs typeface="Times New Roman"/>
                        </a:rPr>
                        <a:t>Genişləndirilmiş normallaşdırma</a:t>
                      </a:r>
                      <a:endParaRPr sz="1600" kern="100" dirty="0">
                        <a:solidFill>
                          <a:srgbClr val="002060"/>
                        </a:solidFill>
                        <a:latin typeface="Times New Roman"/>
                        <a:ea typeface="Times New Roman"/>
                        <a:cs typeface="Times New Roman"/>
                      </a:endParaRPr>
                    </a:p>
                  </a:txBody>
                  <a:tcPr marL="68580" marR="68580" marT="0" marB="0" anchor="ct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lnTlToBr w="12700" cmpd="sng">
                      <a:noFill/>
                      <a:prstDash val="solid"/>
                    </a:lnTlToBr>
                    <a:lnBlToTr w="12700" cmpd="sng">
                      <a:noFill/>
                      <a:prstDash val="solid"/>
                    </a:lnBlToTr>
                    <a:solidFill>
                      <a:srgbClr val="EAEAEA"/>
                    </a:solidFill>
                  </a:tcPr>
                </a:tc>
                <a:tc>
                  <a:txBody>
                    <a:bodyPr/>
                    <a:lstStyle/>
                    <a:p>
                      <a:pPr>
                        <a:lnSpc>
                          <a:spcPts val="1700"/>
                        </a:lnSpc>
                        <a:spcAft>
                          <a:spcPts val="800"/>
                        </a:spcAft>
                        <a:buNone/>
                      </a:pPr>
                      <a:r>
                        <a:rPr lang="az-Latn-AZ" sz="1600" b="1" dirty="0">
                          <a:solidFill>
                            <a:srgbClr val="002060"/>
                          </a:solidFill>
                          <a:latin typeface="Times New Roman"/>
                          <a:ea typeface="Times New Roman"/>
                          <a:cs typeface="Times New Roman"/>
                        </a:rPr>
                        <a:t>Qeyri-səlis qiymətləndirmə</a:t>
                      </a:r>
                      <a:endParaRPr lang="az-Latn-AZ" sz="1600" kern="100" dirty="0">
                        <a:solidFill>
                          <a:srgbClr val="002060"/>
                        </a:solidFill>
                        <a:latin typeface="Times New Roman"/>
                        <a:ea typeface="Times New Roman"/>
                        <a:cs typeface="Times New Roman"/>
                      </a:endParaRPr>
                    </a:p>
                  </a:txBody>
                  <a:tcPr marL="68580" marR="68580" marT="0" marB="0" anchor="ct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lnTlToBr w="12700" cmpd="sng">
                      <a:noFill/>
                      <a:prstDash val="solid"/>
                    </a:lnTlToBr>
                    <a:lnBlToTr w="12700" cmpd="sng">
                      <a:noFill/>
                      <a:prstDash val="solid"/>
                    </a:lnBlToTr>
                    <a:solidFill>
                      <a:srgbClr val="EAEAEA"/>
                    </a:solidFill>
                  </a:tcPr>
                </a:tc>
                <a:extLst>
                  <a:ext uri="{0D108BD9-81ED-4DB2-BD59-A6C34878D82A}">
                    <a16:rowId xmlns:a16="http://schemas.microsoft.com/office/drawing/2014/main" val="10000"/>
                  </a:ext>
                </a:extLst>
              </a:tr>
              <a:tr h="716021">
                <a:tc>
                  <a:txBody>
                    <a:bodyPr/>
                    <a:lstStyle/>
                    <a:p>
                      <a:pPr>
                        <a:lnSpc>
                          <a:spcPts val="1700"/>
                        </a:lnSpc>
                        <a:spcAft>
                          <a:spcPts val="800"/>
                        </a:spcAft>
                        <a:buNone/>
                      </a:pPr>
                      <a:r>
                        <a:rPr lang="az-Latn-AZ" sz="1600" dirty="0">
                          <a:solidFill>
                            <a:srgbClr val="002060"/>
                          </a:solidFill>
                          <a:latin typeface="Times New Roman"/>
                          <a:ea typeface="Times New Roman"/>
                          <a:cs typeface="Times New Roman"/>
                        </a:rPr>
                        <a:t>Məqsəd</a:t>
                      </a:r>
                      <a:endParaRPr sz="1600" kern="100" dirty="0">
                        <a:solidFill>
                          <a:srgbClr val="002060"/>
                        </a:solidFill>
                        <a:latin typeface="Times New Roman"/>
                        <a:ea typeface="Times New Roman"/>
                        <a:cs typeface="Times New Roman"/>
                      </a:endParaRPr>
                    </a:p>
                  </a:txBody>
                  <a:tcPr marL="68580" marR="68580" marT="0" marB="0" anchor="ct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lnTlToBr w="12700" cmpd="sng">
                      <a:noFill/>
                      <a:prstDash val="solid"/>
                    </a:lnTlToBr>
                    <a:lnBlToTr w="12700" cmpd="sng">
                      <a:noFill/>
                      <a:prstDash val="solid"/>
                    </a:lnBlToTr>
                    <a:solidFill>
                      <a:srgbClr val="EAEAEA"/>
                    </a:solidFill>
                  </a:tcPr>
                </a:tc>
                <a:tc>
                  <a:txBody>
                    <a:bodyPr/>
                    <a:lstStyle/>
                    <a:p>
                      <a:pPr>
                        <a:lnSpc>
                          <a:spcPts val="1700"/>
                        </a:lnSpc>
                        <a:spcAft>
                          <a:spcPts val="800"/>
                        </a:spcAft>
                      </a:pPr>
                      <a:r>
                        <a:rPr lang="az-Latn-AZ" sz="1600" kern="100" dirty="0">
                          <a:solidFill>
                            <a:srgbClr val="002060"/>
                          </a:solidFill>
                          <a:effectLst/>
                          <a:latin typeface="Times New Roman" panose="02020603050405020304" pitchFamily="18" charset="0"/>
                          <a:cs typeface="Times New Roman" panose="02020603050405020304" pitchFamily="18" charset="0"/>
                        </a:rPr>
                        <a:t>Göstəriciləri </a:t>
                      </a:r>
                      <a:r>
                        <a:rPr lang="en-US" sz="1600" kern="100" dirty="0">
                          <a:solidFill>
                            <a:srgbClr val="002060"/>
                          </a:solidFill>
                          <a:effectLst/>
                          <a:latin typeface="Times New Roman" panose="02020603050405020304" pitchFamily="18" charset="0"/>
                          <a:cs typeface="Times New Roman" panose="02020603050405020304" pitchFamily="18" charset="0"/>
                        </a:rPr>
                        <a:t>[</a:t>
                      </a:r>
                      <a:r>
                        <a:rPr lang="az-Latn-AZ" sz="1600" kern="100" dirty="0">
                          <a:solidFill>
                            <a:srgbClr val="002060"/>
                          </a:solidFill>
                          <a:effectLst/>
                          <a:latin typeface="Times New Roman" panose="02020603050405020304" pitchFamily="18" charset="0"/>
                          <a:cs typeface="Times New Roman" panose="02020603050405020304" pitchFamily="18" charset="0"/>
                        </a:rPr>
                        <a:t>0</a:t>
                      </a:r>
                      <a:r>
                        <a:rPr lang="en-US" sz="1600" kern="100" dirty="0">
                          <a:solidFill>
                            <a:srgbClr val="002060"/>
                          </a:solidFill>
                          <a:effectLst/>
                          <a:latin typeface="Times New Roman" panose="02020603050405020304" pitchFamily="18" charset="0"/>
                          <a:cs typeface="Times New Roman" panose="02020603050405020304" pitchFamily="18" charset="0"/>
                        </a:rPr>
                        <a:t>, </a:t>
                      </a:r>
                      <a:r>
                        <a:rPr lang="az-Latn-AZ" sz="1600" kern="100" dirty="0">
                          <a:solidFill>
                            <a:srgbClr val="002060"/>
                          </a:solidFill>
                          <a:effectLst/>
                          <a:latin typeface="Times New Roman" panose="02020603050405020304" pitchFamily="18" charset="0"/>
                          <a:cs typeface="Times New Roman" panose="02020603050405020304" pitchFamily="18" charset="0"/>
                        </a:rPr>
                        <a:t>1</a:t>
                      </a:r>
                      <a:r>
                        <a:rPr lang="en-US" sz="1600" kern="100" dirty="0">
                          <a:solidFill>
                            <a:srgbClr val="002060"/>
                          </a:solidFill>
                          <a:effectLst/>
                          <a:latin typeface="Times New Roman" panose="02020603050405020304" pitchFamily="18" charset="0"/>
                          <a:cs typeface="Times New Roman" panose="02020603050405020304" pitchFamily="18" charset="0"/>
                        </a:rPr>
                        <a:t>]</a:t>
                      </a:r>
                      <a:r>
                        <a:rPr lang="az-Latn-AZ" sz="1600" kern="100" dirty="0">
                          <a:solidFill>
                            <a:srgbClr val="002060"/>
                          </a:solidFill>
                          <a:effectLst/>
                          <a:latin typeface="Times New Roman" panose="02020603050405020304" pitchFamily="18" charset="0"/>
                          <a:cs typeface="Times New Roman" panose="02020603050405020304" pitchFamily="18" charset="0"/>
                        </a:rPr>
                        <a:t> intervalına gətirmək</a:t>
                      </a:r>
                      <a:endParaRPr lang="ru-RU" sz="1600" kern="10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lnTlToBr w="12700" cmpd="sng">
                      <a:noFill/>
                      <a:prstDash val="solid"/>
                    </a:lnTlToBr>
                    <a:lnBlToTr w="12700" cmpd="sng">
                      <a:noFill/>
                      <a:prstDash val="solid"/>
                    </a:lnBlToTr>
                    <a:noFill/>
                  </a:tcPr>
                </a:tc>
                <a:tc>
                  <a:txBody>
                    <a:bodyPr/>
                    <a:lstStyle/>
                    <a:p>
                      <a:pPr marL="0" marR="0" indent="0" algn="l" defTabSz="914400" rtl="0" eaLnBrk="1" fontAlgn="auto" latinLnBrk="0" hangingPunct="1">
                        <a:lnSpc>
                          <a:spcPts val="1700"/>
                        </a:lnSpc>
                        <a:spcBef>
                          <a:spcPts val="0"/>
                        </a:spcBef>
                        <a:spcAft>
                          <a:spcPts val="800"/>
                        </a:spcAft>
                        <a:buClrTx/>
                        <a:buSzTx/>
                        <a:buFontTx/>
                        <a:buNone/>
                        <a:tabLst/>
                        <a:defRPr/>
                      </a:pPr>
                      <a:r>
                        <a:rPr lang="az-Latn-AZ" sz="1600" kern="100" dirty="0">
                          <a:solidFill>
                            <a:srgbClr val="002060"/>
                          </a:solidFill>
                          <a:effectLst/>
                          <a:latin typeface="Times New Roman" panose="02020603050405020304" pitchFamily="18" charset="0"/>
                          <a:cs typeface="Times New Roman" panose="02020603050405020304" pitchFamily="18" charset="0"/>
                        </a:rPr>
                        <a:t>Faktik ekstremumların </a:t>
                      </a:r>
                      <a:r>
                        <a:rPr lang="en-US" sz="1600" kern="100" dirty="0">
                          <a:solidFill>
                            <a:srgbClr val="002060"/>
                          </a:solidFill>
                          <a:effectLst/>
                          <a:latin typeface="Times New Roman" panose="02020603050405020304" pitchFamily="18" charset="0"/>
                          <a:cs typeface="Times New Roman" panose="02020603050405020304" pitchFamily="18" charset="0"/>
                        </a:rPr>
                        <a:t>‘</a:t>
                      </a:r>
                      <a:r>
                        <a:rPr lang="az-Latn-AZ" sz="1600" kern="100" dirty="0">
                          <a:solidFill>
                            <a:srgbClr val="002060"/>
                          </a:solidFill>
                          <a:effectLst/>
                          <a:latin typeface="Times New Roman" panose="02020603050405020304" pitchFamily="18" charset="0"/>
                          <a:cs typeface="Times New Roman" panose="02020603050405020304" pitchFamily="18" charset="0"/>
                        </a:rPr>
                        <a:t>0</a:t>
                      </a:r>
                      <a:r>
                        <a:rPr lang="en-US" sz="1600" kern="100" dirty="0">
                          <a:solidFill>
                            <a:srgbClr val="002060"/>
                          </a:solidFill>
                          <a:effectLst/>
                          <a:latin typeface="Times New Roman" panose="02020603050405020304" pitchFamily="18" charset="0"/>
                          <a:cs typeface="Times New Roman" panose="02020603050405020304" pitchFamily="18" charset="0"/>
                        </a:rPr>
                        <a:t>’</a:t>
                      </a:r>
                      <a:r>
                        <a:rPr lang="az-Latn-AZ" sz="1600" kern="100" dirty="0">
                          <a:solidFill>
                            <a:srgbClr val="002060"/>
                          </a:solidFill>
                          <a:effectLst/>
                          <a:latin typeface="Times New Roman" panose="02020603050405020304" pitchFamily="18" charset="0"/>
                          <a:cs typeface="Times New Roman" panose="02020603050405020304" pitchFamily="18" charset="0"/>
                        </a:rPr>
                        <a:t> və </a:t>
                      </a:r>
                      <a:r>
                        <a:rPr lang="en-US" sz="1600" kern="100" dirty="0">
                          <a:solidFill>
                            <a:srgbClr val="002060"/>
                          </a:solidFill>
                          <a:effectLst/>
                          <a:latin typeface="Times New Roman" panose="02020603050405020304" pitchFamily="18" charset="0"/>
                          <a:cs typeface="Times New Roman" panose="02020603050405020304" pitchFamily="18" charset="0"/>
                        </a:rPr>
                        <a:t>‘</a:t>
                      </a:r>
                      <a:r>
                        <a:rPr lang="az-Latn-AZ" sz="1600" kern="100" dirty="0">
                          <a:solidFill>
                            <a:srgbClr val="002060"/>
                          </a:solidFill>
                          <a:effectLst/>
                          <a:latin typeface="Times New Roman" panose="02020603050405020304" pitchFamily="18" charset="0"/>
                          <a:cs typeface="Times New Roman" panose="02020603050405020304" pitchFamily="18" charset="0"/>
                        </a:rPr>
                        <a:t>1</a:t>
                      </a:r>
                      <a:r>
                        <a:rPr lang="en-US" sz="1600" kern="100" dirty="0">
                          <a:solidFill>
                            <a:srgbClr val="002060"/>
                          </a:solidFill>
                          <a:effectLst/>
                          <a:latin typeface="Times New Roman" panose="02020603050405020304" pitchFamily="18" charset="0"/>
                          <a:cs typeface="Times New Roman" panose="02020603050405020304" pitchFamily="18" charset="0"/>
                        </a:rPr>
                        <a:t>’</a:t>
                      </a:r>
                      <a:r>
                        <a:rPr lang="az-Latn-AZ" sz="1600" kern="100" dirty="0">
                          <a:solidFill>
                            <a:srgbClr val="002060"/>
                          </a:solidFill>
                          <a:effectLst/>
                          <a:latin typeface="Times New Roman" panose="02020603050405020304" pitchFamily="18" charset="0"/>
                          <a:cs typeface="Times New Roman" panose="02020603050405020304" pitchFamily="18" charset="0"/>
                        </a:rPr>
                        <a:t>-lə eyniləşməsinə yol vermədən göstəriciləri </a:t>
                      </a:r>
                      <a:r>
                        <a:rPr lang="en-US" sz="1600" kern="100" dirty="0">
                          <a:solidFill>
                            <a:srgbClr val="002060"/>
                          </a:solidFill>
                          <a:effectLst/>
                          <a:latin typeface="Times New Roman" panose="02020603050405020304" pitchFamily="18" charset="0"/>
                          <a:cs typeface="Times New Roman" panose="02020603050405020304" pitchFamily="18" charset="0"/>
                        </a:rPr>
                        <a:t>[</a:t>
                      </a:r>
                      <a:r>
                        <a:rPr lang="az-Latn-AZ" sz="1600" kern="100" dirty="0">
                          <a:solidFill>
                            <a:srgbClr val="002060"/>
                          </a:solidFill>
                          <a:effectLst/>
                          <a:latin typeface="Times New Roman" panose="02020603050405020304" pitchFamily="18" charset="0"/>
                          <a:cs typeface="Times New Roman" panose="02020603050405020304" pitchFamily="18" charset="0"/>
                        </a:rPr>
                        <a:t>0</a:t>
                      </a:r>
                      <a:r>
                        <a:rPr lang="en-US" sz="1600" kern="100" dirty="0">
                          <a:solidFill>
                            <a:srgbClr val="002060"/>
                          </a:solidFill>
                          <a:effectLst/>
                          <a:latin typeface="Times New Roman" panose="02020603050405020304" pitchFamily="18" charset="0"/>
                          <a:cs typeface="Times New Roman" panose="02020603050405020304" pitchFamily="18" charset="0"/>
                        </a:rPr>
                        <a:t>, </a:t>
                      </a:r>
                      <a:r>
                        <a:rPr lang="az-Latn-AZ" sz="1600" kern="100" dirty="0">
                          <a:solidFill>
                            <a:srgbClr val="002060"/>
                          </a:solidFill>
                          <a:effectLst/>
                          <a:latin typeface="Times New Roman" panose="02020603050405020304" pitchFamily="18" charset="0"/>
                          <a:cs typeface="Times New Roman" panose="02020603050405020304" pitchFamily="18" charset="0"/>
                        </a:rPr>
                        <a:t>1</a:t>
                      </a:r>
                      <a:r>
                        <a:rPr lang="en-US" sz="1600" kern="100" dirty="0">
                          <a:solidFill>
                            <a:srgbClr val="002060"/>
                          </a:solidFill>
                          <a:effectLst/>
                          <a:latin typeface="Times New Roman" panose="02020603050405020304" pitchFamily="18" charset="0"/>
                          <a:cs typeface="Times New Roman" panose="02020603050405020304" pitchFamily="18" charset="0"/>
                        </a:rPr>
                        <a:t>]</a:t>
                      </a:r>
                      <a:r>
                        <a:rPr lang="az-Latn-AZ" sz="1600" kern="100" dirty="0">
                          <a:solidFill>
                            <a:srgbClr val="002060"/>
                          </a:solidFill>
                          <a:effectLst/>
                          <a:latin typeface="Times New Roman" panose="02020603050405020304" pitchFamily="18" charset="0"/>
                          <a:cs typeface="Times New Roman" panose="02020603050405020304" pitchFamily="18" charset="0"/>
                        </a:rPr>
                        <a:t> intervalına gətirmək</a:t>
                      </a:r>
                      <a:endParaRPr lang="ru-RU" sz="1600" kern="10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lnTlToBr w="12700" cmpd="sng">
                      <a:noFill/>
                      <a:prstDash val="solid"/>
                    </a:lnTlToBr>
                    <a:lnBlToTr w="12700" cmpd="sng">
                      <a:noFill/>
                      <a:prstDash val="solid"/>
                    </a:lnBlToTr>
                    <a:noFill/>
                  </a:tcPr>
                </a:tc>
                <a:tc>
                  <a:txBody>
                    <a:bodyPr/>
                    <a:lstStyle/>
                    <a:p>
                      <a:pPr>
                        <a:lnSpc>
                          <a:spcPts val="1700"/>
                        </a:lnSpc>
                        <a:spcAft>
                          <a:spcPts val="800"/>
                        </a:spcAft>
                      </a:pPr>
                      <a:r>
                        <a:rPr lang="az-Latn-AZ" sz="1600" kern="100" dirty="0">
                          <a:solidFill>
                            <a:srgbClr val="002060"/>
                          </a:solidFill>
                          <a:effectLst/>
                          <a:latin typeface="Times New Roman" panose="02020603050405020304" pitchFamily="18" charset="0"/>
                          <a:cs typeface="Times New Roman" panose="02020603050405020304" pitchFamily="18" charset="0"/>
                        </a:rPr>
                        <a:t>Göstəricilərin linqvistik çoxluqlara aidiyyət dərəcəsini müəyyən etmək</a:t>
                      </a:r>
                      <a:endParaRPr lang="ru-RU" sz="1600" kern="10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lnTlToBr w="12700" cmpd="sng">
                      <a:noFill/>
                      <a:prstDash val="solid"/>
                    </a:lnTlToBr>
                    <a:lnBlToTr w="12700" cmpd="sng">
                      <a:noFill/>
                      <a:prstDash val="solid"/>
                    </a:lnBlToTr>
                    <a:noFill/>
                  </a:tcPr>
                </a:tc>
                <a:extLst>
                  <a:ext uri="{0D108BD9-81ED-4DB2-BD59-A6C34878D82A}">
                    <a16:rowId xmlns:a16="http://schemas.microsoft.com/office/drawing/2014/main" val="10001"/>
                  </a:ext>
                </a:extLst>
              </a:tr>
              <a:tr h="439300">
                <a:tc>
                  <a:txBody>
                    <a:bodyPr/>
                    <a:lstStyle/>
                    <a:p>
                      <a:pPr>
                        <a:lnSpc>
                          <a:spcPts val="1700"/>
                        </a:lnSpc>
                        <a:spcAft>
                          <a:spcPts val="800"/>
                        </a:spcAft>
                        <a:buNone/>
                      </a:pPr>
                      <a:r>
                        <a:rPr lang="az-Latn-AZ" sz="1600" dirty="0">
                          <a:solidFill>
                            <a:srgbClr val="002060"/>
                          </a:solidFill>
                          <a:latin typeface="Times New Roman"/>
                          <a:ea typeface="Times New Roman"/>
                          <a:cs typeface="Times New Roman"/>
                        </a:rPr>
                        <a:t>Sərhədlər</a:t>
                      </a:r>
                      <a:endParaRPr sz="1600" kern="100" dirty="0">
                        <a:solidFill>
                          <a:srgbClr val="002060"/>
                        </a:solidFill>
                        <a:latin typeface="Times New Roman"/>
                        <a:ea typeface="Times New Roman"/>
                        <a:cs typeface="Times New Roman"/>
                      </a:endParaRPr>
                    </a:p>
                  </a:txBody>
                  <a:tcPr marL="68580" marR="68580" marT="0" marB="0" anchor="ct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lnTlToBr w="12700" cmpd="sng">
                      <a:noFill/>
                      <a:prstDash val="solid"/>
                    </a:lnTlToBr>
                    <a:lnBlToTr w="12700" cmpd="sng">
                      <a:noFill/>
                      <a:prstDash val="solid"/>
                    </a:lnBlToTr>
                    <a:solidFill>
                      <a:srgbClr val="EAEAEA"/>
                    </a:solidFill>
                  </a:tcPr>
                </a:tc>
                <a:tc>
                  <a:txBody>
                    <a:bodyPr/>
                    <a:lstStyle/>
                    <a:p>
                      <a:pPr>
                        <a:lnSpc>
                          <a:spcPts val="1700"/>
                        </a:lnSpc>
                        <a:spcAft>
                          <a:spcPts val="800"/>
                        </a:spcAft>
                      </a:pPr>
                      <a:r>
                        <a:rPr lang="az-Latn-AZ" sz="1600" kern="100" dirty="0">
                          <a:solidFill>
                            <a:srgbClr val="002060"/>
                          </a:solidFill>
                          <a:effectLst/>
                          <a:latin typeface="Times New Roman" panose="02020603050405020304" pitchFamily="18" charset="0"/>
                          <a:cs typeface="Times New Roman" panose="02020603050405020304" pitchFamily="18" charset="0"/>
                        </a:rPr>
                        <a:t>Faktiki minimum və maksimum</a:t>
                      </a:r>
                      <a:endParaRPr lang="ru-RU" sz="1600" kern="10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lnTlToBr w="12700" cmpd="sng">
                      <a:noFill/>
                      <a:prstDash val="solid"/>
                    </a:lnTlToBr>
                    <a:lnBlToTr w="12700" cmpd="sng">
                      <a:noFill/>
                      <a:prstDash val="solid"/>
                    </a:lnBlToTr>
                    <a:noFill/>
                  </a:tcPr>
                </a:tc>
                <a:tc>
                  <a:txBody>
                    <a:bodyPr/>
                    <a:lstStyle/>
                    <a:p>
                      <a:pPr>
                        <a:lnSpc>
                          <a:spcPts val="1700"/>
                        </a:lnSpc>
                        <a:spcAft>
                          <a:spcPts val="800"/>
                        </a:spcAft>
                      </a:pPr>
                      <a:r>
                        <a:rPr lang="az-Latn-AZ" sz="1600" kern="100" dirty="0">
                          <a:solidFill>
                            <a:srgbClr val="002060"/>
                          </a:solidFill>
                          <a:effectLst/>
                          <a:latin typeface="Times New Roman" panose="02020603050405020304" pitchFamily="18" charset="0"/>
                          <a:cs typeface="Times New Roman" panose="02020603050405020304" pitchFamily="18" charset="0"/>
                        </a:rPr>
                        <a:t>Genişləndirilmiş minimum və maksimum</a:t>
                      </a:r>
                      <a:endParaRPr lang="ru-RU" sz="1600" kern="10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lnTlToBr w="12700" cmpd="sng">
                      <a:noFill/>
                      <a:prstDash val="solid"/>
                    </a:lnTlToBr>
                    <a:lnBlToTr w="12700" cmpd="sng">
                      <a:noFill/>
                      <a:prstDash val="solid"/>
                    </a:lnBlToTr>
                    <a:noFill/>
                  </a:tcPr>
                </a:tc>
                <a:tc>
                  <a:txBody>
                    <a:bodyPr/>
                    <a:lstStyle/>
                    <a:p>
                      <a:pPr>
                        <a:lnSpc>
                          <a:spcPts val="1700"/>
                        </a:lnSpc>
                        <a:spcAft>
                          <a:spcPts val="800"/>
                        </a:spcAft>
                      </a:pPr>
                      <a:r>
                        <a:rPr lang="az-Latn-AZ" sz="1600" kern="100" dirty="0">
                          <a:solidFill>
                            <a:srgbClr val="002060"/>
                          </a:solidFill>
                          <a:effectLst/>
                          <a:latin typeface="Times New Roman" panose="02020603050405020304" pitchFamily="18" charset="0"/>
                          <a:cs typeface="Times New Roman" panose="02020603050405020304" pitchFamily="18" charset="0"/>
                        </a:rPr>
                        <a:t>Aidiyyət funksiyalarının sərhədləri</a:t>
                      </a:r>
                      <a:endParaRPr lang="ru-RU" sz="1600" kern="10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lnTlToBr w="12700" cmpd="sng">
                      <a:noFill/>
                      <a:prstDash val="solid"/>
                    </a:lnTlToBr>
                    <a:lnBlToTr w="12700" cmpd="sng">
                      <a:noFill/>
                      <a:prstDash val="solid"/>
                    </a:lnBlToTr>
                    <a:noFill/>
                  </a:tcPr>
                </a:tc>
                <a:extLst>
                  <a:ext uri="{0D108BD9-81ED-4DB2-BD59-A6C34878D82A}">
                    <a16:rowId xmlns:a16="http://schemas.microsoft.com/office/drawing/2014/main" val="10002"/>
                  </a:ext>
                </a:extLst>
              </a:tr>
              <a:tr h="435428">
                <a:tc>
                  <a:txBody>
                    <a:bodyPr/>
                    <a:lstStyle/>
                    <a:p>
                      <a:pPr>
                        <a:lnSpc>
                          <a:spcPts val="1700"/>
                        </a:lnSpc>
                        <a:spcAft>
                          <a:spcPts val="800"/>
                        </a:spcAft>
                        <a:buNone/>
                      </a:pPr>
                      <a:r>
                        <a:rPr sz="1600" dirty="0">
                          <a:solidFill>
                            <a:srgbClr val="002060"/>
                          </a:solidFill>
                          <a:latin typeface="Times New Roman"/>
                          <a:ea typeface="Times New Roman"/>
                          <a:cs typeface="Times New Roman"/>
                        </a:rPr>
                        <a:t>‘0’ </a:t>
                      </a:r>
                      <a:r>
                        <a:rPr lang="az-Latn-AZ" sz="1600" dirty="0">
                          <a:solidFill>
                            <a:srgbClr val="002060"/>
                          </a:solidFill>
                          <a:latin typeface="Times New Roman"/>
                          <a:ea typeface="Times New Roman"/>
                          <a:cs typeface="Times New Roman"/>
                        </a:rPr>
                        <a:t>və </a:t>
                      </a:r>
                      <a:r>
                        <a:rPr sz="1600" dirty="0">
                          <a:solidFill>
                            <a:srgbClr val="002060"/>
                          </a:solidFill>
                          <a:latin typeface="Times New Roman"/>
                          <a:ea typeface="Times New Roman"/>
                          <a:cs typeface="Times New Roman"/>
                        </a:rPr>
                        <a:t>‘1’</a:t>
                      </a:r>
                      <a:endParaRPr sz="1600" kern="100" dirty="0">
                        <a:solidFill>
                          <a:srgbClr val="002060"/>
                        </a:solidFill>
                        <a:latin typeface="Times New Roman"/>
                        <a:ea typeface="Times New Roman"/>
                        <a:cs typeface="Times New Roman"/>
                      </a:endParaRPr>
                    </a:p>
                  </a:txBody>
                  <a:tcPr marL="68580" marR="68580" marT="0" marB="0" anchor="ct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lnTlToBr w="12700" cmpd="sng">
                      <a:noFill/>
                      <a:prstDash val="solid"/>
                    </a:lnTlToBr>
                    <a:lnBlToTr w="12700" cmpd="sng">
                      <a:noFill/>
                      <a:prstDash val="solid"/>
                    </a:lnBlToTr>
                    <a:solidFill>
                      <a:srgbClr val="EAEAEA"/>
                    </a:solidFill>
                  </a:tcPr>
                </a:tc>
                <a:tc>
                  <a:txBody>
                    <a:bodyPr/>
                    <a:lstStyle/>
                    <a:p>
                      <a:pPr>
                        <a:lnSpc>
                          <a:spcPts val="1700"/>
                        </a:lnSpc>
                        <a:spcAft>
                          <a:spcPts val="800"/>
                        </a:spcAft>
                      </a:pPr>
                      <a:r>
                        <a:rPr lang="az-Latn-AZ" sz="1600" kern="100" dirty="0">
                          <a:solidFill>
                            <a:srgbClr val="002060"/>
                          </a:solidFill>
                          <a:effectLst/>
                          <a:latin typeface="Times New Roman" panose="02020603050405020304" pitchFamily="18" charset="0"/>
                          <a:cs typeface="Times New Roman" panose="02020603050405020304" pitchFamily="18" charset="0"/>
                        </a:rPr>
                        <a:t>Faktiki minimum və maksimum</a:t>
                      </a:r>
                      <a:endParaRPr lang="ru-RU" sz="1600" kern="10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lnTlToBr w="12700" cmpd="sng">
                      <a:noFill/>
                      <a:prstDash val="solid"/>
                    </a:lnTlToBr>
                    <a:lnBlToTr w="12700" cmpd="sng">
                      <a:noFill/>
                      <a:prstDash val="solid"/>
                    </a:lnBlToTr>
                    <a:noFill/>
                  </a:tcPr>
                </a:tc>
                <a:tc>
                  <a:txBody>
                    <a:bodyPr/>
                    <a:lstStyle/>
                    <a:p>
                      <a:pPr>
                        <a:lnSpc>
                          <a:spcPts val="1700"/>
                        </a:lnSpc>
                        <a:spcAft>
                          <a:spcPts val="800"/>
                        </a:spcAft>
                      </a:pPr>
                      <a:r>
                        <a:rPr lang="az-Latn-AZ" sz="1600" kern="100" dirty="0">
                          <a:solidFill>
                            <a:srgbClr val="002060"/>
                          </a:solidFill>
                          <a:effectLst/>
                          <a:latin typeface="Times New Roman" panose="02020603050405020304" pitchFamily="18" charset="0"/>
                          <a:cs typeface="Times New Roman" panose="02020603050405020304" pitchFamily="18" charset="0"/>
                        </a:rPr>
                        <a:t>Nəzəri sərhədlər</a:t>
                      </a:r>
                      <a:endParaRPr lang="ru-RU" sz="1600" kern="10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lnTlToBr w="12700" cmpd="sng">
                      <a:noFill/>
                      <a:prstDash val="solid"/>
                    </a:lnTlToBr>
                    <a:lnBlToTr w="12700" cmpd="sng">
                      <a:noFill/>
                      <a:prstDash val="solid"/>
                    </a:lnBlToTr>
                    <a:noFill/>
                  </a:tcPr>
                </a:tc>
                <a:tc>
                  <a:txBody>
                    <a:bodyPr/>
                    <a:lstStyle/>
                    <a:p>
                      <a:pPr>
                        <a:lnSpc>
                          <a:spcPts val="1700"/>
                        </a:lnSpc>
                        <a:spcAft>
                          <a:spcPts val="800"/>
                        </a:spcAft>
                      </a:pPr>
                      <a:r>
                        <a:rPr lang="az-Latn-AZ" sz="1600" kern="100" dirty="0">
                          <a:solidFill>
                            <a:srgbClr val="002060"/>
                          </a:solidFill>
                          <a:effectLst/>
                          <a:latin typeface="Times New Roman" panose="02020603050405020304" pitchFamily="18" charset="0"/>
                          <a:cs typeface="Times New Roman" panose="02020603050405020304" pitchFamily="18" charset="0"/>
                        </a:rPr>
                        <a:t>Tam qeyri-aidiyyət və tam aidiyyət</a:t>
                      </a:r>
                      <a:endParaRPr lang="ru-RU" sz="1600" kern="10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lnTlToBr w="12700" cmpd="sng">
                      <a:noFill/>
                      <a:prstDash val="solid"/>
                    </a:lnTlToBr>
                    <a:lnBlToTr w="12700" cmpd="sng">
                      <a:noFill/>
                      <a:prstDash val="solid"/>
                    </a:lnBlToTr>
                    <a:noFill/>
                  </a:tcPr>
                </a:tc>
                <a:extLst>
                  <a:ext uri="{0D108BD9-81ED-4DB2-BD59-A6C34878D82A}">
                    <a16:rowId xmlns:a16="http://schemas.microsoft.com/office/drawing/2014/main" val="10003"/>
                  </a:ext>
                </a:extLst>
              </a:tr>
              <a:tr h="517296">
                <a:tc>
                  <a:txBody>
                    <a:bodyPr/>
                    <a:lstStyle/>
                    <a:p>
                      <a:pPr>
                        <a:lnSpc>
                          <a:spcPts val="1700"/>
                        </a:lnSpc>
                        <a:spcAft>
                          <a:spcPts val="800"/>
                        </a:spcAft>
                        <a:buNone/>
                      </a:pPr>
                      <a:r>
                        <a:rPr sz="1600">
                          <a:solidFill>
                            <a:srgbClr val="002060"/>
                          </a:solidFill>
                          <a:latin typeface="Times New Roman"/>
                          <a:ea typeface="Times New Roman"/>
                          <a:cs typeface="Times New Roman"/>
                        </a:rPr>
                        <a:t>‘0.5’</a:t>
                      </a:r>
                      <a:endParaRPr sz="1600" kern="100">
                        <a:solidFill>
                          <a:srgbClr val="002060"/>
                        </a:solidFill>
                        <a:latin typeface="Times New Roman"/>
                        <a:ea typeface="Times New Roman"/>
                        <a:cs typeface="Times New Roman"/>
                      </a:endParaRPr>
                    </a:p>
                  </a:txBody>
                  <a:tcPr marL="68580" marR="68580" marT="0" marB="0" anchor="ct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lnTlToBr w="12700" cmpd="sng">
                      <a:noFill/>
                      <a:prstDash val="solid"/>
                    </a:lnTlToBr>
                    <a:lnBlToTr w="12700" cmpd="sng">
                      <a:noFill/>
                      <a:prstDash val="solid"/>
                    </a:lnBlToTr>
                    <a:solidFill>
                      <a:srgbClr val="EAEAEA"/>
                    </a:solidFill>
                  </a:tcPr>
                </a:tc>
                <a:tc>
                  <a:txBody>
                    <a:bodyPr/>
                    <a:lstStyle/>
                    <a:p>
                      <a:pPr>
                        <a:lnSpc>
                          <a:spcPts val="1700"/>
                        </a:lnSpc>
                        <a:spcAft>
                          <a:spcPts val="800"/>
                        </a:spcAft>
                      </a:pPr>
                      <a:r>
                        <a:rPr lang="az-Latn-AZ" sz="1600" kern="100" dirty="0">
                          <a:solidFill>
                            <a:srgbClr val="002060"/>
                          </a:solidFill>
                          <a:effectLst/>
                          <a:latin typeface="Times New Roman" panose="02020603050405020304" pitchFamily="18" charset="0"/>
                          <a:ea typeface="+mn-ea"/>
                          <a:cs typeface="Times New Roman" panose="02020603050405020304" pitchFamily="18" charset="0"/>
                        </a:rPr>
                        <a:t>Nəzəri</a:t>
                      </a:r>
                      <a:r>
                        <a:rPr lang="az-Latn-AZ" sz="1600" kern="100" baseline="0" dirty="0">
                          <a:solidFill>
                            <a:srgbClr val="002060"/>
                          </a:solidFill>
                          <a:effectLst/>
                          <a:latin typeface="Times New Roman" panose="02020603050405020304" pitchFamily="18" charset="0"/>
                          <a:ea typeface="+mn-ea"/>
                          <a:cs typeface="Times New Roman" panose="02020603050405020304" pitchFamily="18" charset="0"/>
                        </a:rPr>
                        <a:t> və nisbi orta</a:t>
                      </a:r>
                      <a:endParaRPr lang="ru-RU" sz="1600" kern="10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lnTlToBr w="12700" cmpd="sng">
                      <a:noFill/>
                      <a:prstDash val="solid"/>
                    </a:lnTlToBr>
                    <a:lnBlToTr w="12700" cmpd="sng">
                      <a:noFill/>
                      <a:prstDash val="solid"/>
                    </a:lnBlToTr>
                    <a:noFill/>
                  </a:tcPr>
                </a:tc>
                <a:tc>
                  <a:txBody>
                    <a:bodyPr/>
                    <a:lstStyle/>
                    <a:p>
                      <a:pPr>
                        <a:lnSpc>
                          <a:spcPts val="1700"/>
                        </a:lnSpc>
                        <a:spcAft>
                          <a:spcPts val="800"/>
                        </a:spcAft>
                      </a:pPr>
                      <a:r>
                        <a:rPr lang="az-Latn-AZ" sz="1600" kern="100" dirty="0">
                          <a:solidFill>
                            <a:srgbClr val="002060"/>
                          </a:solidFill>
                          <a:effectLst/>
                          <a:latin typeface="Times New Roman" panose="02020603050405020304" pitchFamily="18" charset="0"/>
                          <a:cs typeface="Times New Roman" panose="02020603050405020304" pitchFamily="18" charset="0"/>
                        </a:rPr>
                        <a:t>Nəzəri və nisbi ortalar fərqli ola bilər</a:t>
                      </a:r>
                      <a:endParaRPr lang="ru-RU" sz="1600" kern="10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lnTlToBr w="12700" cmpd="sng">
                      <a:noFill/>
                      <a:prstDash val="solid"/>
                    </a:lnTlToBr>
                    <a:lnBlToTr w="12700" cmpd="sng">
                      <a:noFill/>
                      <a:prstDash val="solid"/>
                    </a:lnBlToTr>
                    <a:noFill/>
                  </a:tcPr>
                </a:tc>
                <a:tc>
                  <a:txBody>
                    <a:bodyPr/>
                    <a:lstStyle/>
                    <a:p>
                      <a:pPr>
                        <a:lnSpc>
                          <a:spcPts val="1700"/>
                        </a:lnSpc>
                        <a:spcAft>
                          <a:spcPts val="800"/>
                        </a:spcAft>
                      </a:pPr>
                      <a:r>
                        <a:rPr lang="az-Latn-AZ" sz="1600" kern="100" dirty="0">
                          <a:solidFill>
                            <a:srgbClr val="002060"/>
                          </a:solidFill>
                          <a:effectLst/>
                          <a:latin typeface="Times New Roman" panose="02020603050405020304" pitchFamily="18" charset="0"/>
                          <a:cs typeface="Times New Roman" panose="02020603050405020304" pitchFamily="18" charset="0"/>
                        </a:rPr>
                        <a:t>Aidiyyət funksiyasından asılıdır</a:t>
                      </a:r>
                      <a:endParaRPr lang="ru-RU" sz="1600" kern="10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lnTlToBr w="12700" cmpd="sng">
                      <a:noFill/>
                      <a:prstDash val="solid"/>
                    </a:lnTlToBr>
                    <a:lnBlToTr w="12700" cmpd="sng">
                      <a:noFill/>
                      <a:prstDash val="solid"/>
                    </a:lnBlToTr>
                    <a:noFill/>
                  </a:tcPr>
                </a:tc>
                <a:extLst>
                  <a:ext uri="{0D108BD9-81ED-4DB2-BD59-A6C34878D82A}">
                    <a16:rowId xmlns:a16="http://schemas.microsoft.com/office/drawing/2014/main" val="10004"/>
                  </a:ext>
                </a:extLst>
              </a:tr>
              <a:tr h="411618">
                <a:tc>
                  <a:txBody>
                    <a:bodyPr/>
                    <a:lstStyle/>
                    <a:p>
                      <a:pPr>
                        <a:lnSpc>
                          <a:spcPts val="1700"/>
                        </a:lnSpc>
                        <a:spcAft>
                          <a:spcPts val="800"/>
                        </a:spcAft>
                        <a:buNone/>
                      </a:pPr>
                      <a:r>
                        <a:rPr lang="az-Latn-AZ" sz="1600" dirty="0">
                          <a:solidFill>
                            <a:srgbClr val="002060"/>
                          </a:solidFill>
                          <a:latin typeface="Times New Roman"/>
                          <a:ea typeface="Times New Roman"/>
                          <a:cs typeface="Times New Roman"/>
                        </a:rPr>
                        <a:t>Linqvistik qruplar</a:t>
                      </a:r>
                      <a:endParaRPr sz="1600" kern="100" dirty="0">
                        <a:solidFill>
                          <a:srgbClr val="002060"/>
                        </a:solidFill>
                        <a:latin typeface="Times New Roman"/>
                        <a:ea typeface="Times New Roman"/>
                        <a:cs typeface="Times New Roman"/>
                      </a:endParaRPr>
                    </a:p>
                  </a:txBody>
                  <a:tcPr marL="68580" marR="68580" marT="0" marB="0" anchor="ct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lnTlToBr w="12700" cmpd="sng">
                      <a:noFill/>
                      <a:prstDash val="solid"/>
                    </a:lnTlToBr>
                    <a:lnBlToTr w="12700" cmpd="sng">
                      <a:noFill/>
                      <a:prstDash val="solid"/>
                    </a:lnBlToTr>
                    <a:solidFill>
                      <a:srgbClr val="EAEAEA"/>
                    </a:solidFill>
                  </a:tcPr>
                </a:tc>
                <a:tc>
                  <a:txBody>
                    <a:bodyPr/>
                    <a:lstStyle/>
                    <a:p>
                      <a:pPr>
                        <a:lnSpc>
                          <a:spcPts val="1700"/>
                        </a:lnSpc>
                        <a:spcAft>
                          <a:spcPts val="800"/>
                        </a:spcAft>
                      </a:pPr>
                      <a:r>
                        <a:rPr lang="az-Latn-AZ" sz="1600" kern="100" dirty="0">
                          <a:solidFill>
                            <a:srgbClr val="002060"/>
                          </a:solidFill>
                          <a:effectLst/>
                          <a:latin typeface="Times New Roman" panose="02020603050405020304" pitchFamily="18" charset="0"/>
                          <a:cs typeface="Times New Roman" panose="02020603050405020304" pitchFamily="18" charset="0"/>
                        </a:rPr>
                        <a:t>Hesablamadan sonra müəyyən edilir</a:t>
                      </a:r>
                      <a:endParaRPr lang="ru-RU" sz="1600" kern="10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lnTlToBr w="12700" cmpd="sng">
                      <a:noFill/>
                      <a:prstDash val="solid"/>
                    </a:lnTlToBr>
                    <a:lnBlToTr w="12700" cmpd="sng">
                      <a:noFill/>
                      <a:prstDash val="solid"/>
                    </a:lnBlToTr>
                    <a:noFill/>
                  </a:tcPr>
                </a:tc>
                <a:tc>
                  <a:txBody>
                    <a:bodyPr/>
                    <a:lstStyle/>
                    <a:p>
                      <a:pPr>
                        <a:lnSpc>
                          <a:spcPts val="1700"/>
                        </a:lnSpc>
                        <a:spcAft>
                          <a:spcPts val="800"/>
                        </a:spcAft>
                      </a:pPr>
                      <a:r>
                        <a:rPr lang="az-Latn-AZ" sz="1600" kern="100" dirty="0">
                          <a:solidFill>
                            <a:srgbClr val="002060"/>
                          </a:solidFill>
                          <a:effectLst/>
                          <a:latin typeface="Times New Roman" panose="02020603050405020304" pitchFamily="18" charset="0"/>
                          <a:cs typeface="Times New Roman" panose="02020603050405020304" pitchFamily="18" charset="0"/>
                        </a:rPr>
                        <a:t>Hesablamadan sonra müəyyən edilir</a:t>
                      </a:r>
                      <a:endParaRPr lang="ru-RU" sz="1600" kern="10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lnTlToBr w="12700" cmpd="sng">
                      <a:noFill/>
                      <a:prstDash val="solid"/>
                    </a:lnTlToBr>
                    <a:lnBlToTr w="12700" cmpd="sng">
                      <a:noFill/>
                      <a:prstDash val="solid"/>
                    </a:lnBlToTr>
                    <a:noFill/>
                  </a:tcPr>
                </a:tc>
                <a:tc>
                  <a:txBody>
                    <a:bodyPr/>
                    <a:lstStyle/>
                    <a:p>
                      <a:pPr>
                        <a:lnSpc>
                          <a:spcPts val="1700"/>
                        </a:lnSpc>
                        <a:spcAft>
                          <a:spcPts val="800"/>
                        </a:spcAft>
                      </a:pPr>
                      <a:r>
                        <a:rPr lang="az-Latn-AZ" sz="1600" kern="100" dirty="0">
                          <a:solidFill>
                            <a:srgbClr val="002060"/>
                          </a:solidFill>
                          <a:effectLst/>
                          <a:latin typeface="Times New Roman" panose="02020603050405020304" pitchFamily="18" charset="0"/>
                          <a:cs typeface="Times New Roman" panose="02020603050405020304" pitchFamily="18" charset="0"/>
                        </a:rPr>
                        <a:t>Hesablamadan əvvəl müəyyən edilir</a:t>
                      </a:r>
                      <a:endParaRPr lang="ru-RU" sz="1600" kern="10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lnTlToBr w="12700" cmpd="sng">
                      <a:noFill/>
                      <a:prstDash val="solid"/>
                    </a:lnTlToBr>
                    <a:lnBlToTr w="12700" cmpd="sng">
                      <a:noFill/>
                      <a:prstDash val="solid"/>
                    </a:lnBlToTr>
                    <a:noFill/>
                  </a:tcPr>
                </a:tc>
                <a:extLst>
                  <a:ext uri="{0D108BD9-81ED-4DB2-BD59-A6C34878D82A}">
                    <a16:rowId xmlns:a16="http://schemas.microsoft.com/office/drawing/2014/main" val="10005"/>
                  </a:ext>
                </a:extLst>
              </a:tr>
              <a:tr h="370784">
                <a:tc>
                  <a:txBody>
                    <a:bodyPr/>
                    <a:lstStyle/>
                    <a:p>
                      <a:pPr>
                        <a:lnSpc>
                          <a:spcPts val="1700"/>
                        </a:lnSpc>
                        <a:spcAft>
                          <a:spcPts val="800"/>
                        </a:spcAft>
                        <a:buNone/>
                      </a:pPr>
                      <a:r>
                        <a:rPr lang="az-Latn-AZ" sz="1600" dirty="0">
                          <a:solidFill>
                            <a:srgbClr val="002060"/>
                          </a:solidFill>
                          <a:latin typeface="Times New Roman"/>
                          <a:ea typeface="Times New Roman"/>
                          <a:cs typeface="Times New Roman"/>
                        </a:rPr>
                        <a:t>Qrup sərhədləri</a:t>
                      </a:r>
                      <a:endParaRPr sz="1600" kern="100" dirty="0">
                        <a:solidFill>
                          <a:srgbClr val="002060"/>
                        </a:solidFill>
                        <a:latin typeface="Times New Roman"/>
                        <a:ea typeface="Times New Roman"/>
                        <a:cs typeface="Times New Roman"/>
                      </a:endParaRPr>
                    </a:p>
                  </a:txBody>
                  <a:tcPr marL="68580" marR="68580" marT="0" marB="0" anchor="ct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lnTlToBr w="12700" cmpd="sng">
                      <a:noFill/>
                      <a:prstDash val="solid"/>
                    </a:lnTlToBr>
                    <a:lnBlToTr w="12700" cmpd="sng">
                      <a:noFill/>
                      <a:prstDash val="solid"/>
                    </a:lnBlToTr>
                    <a:solidFill>
                      <a:srgbClr val="EAEAEA"/>
                    </a:solidFill>
                  </a:tcPr>
                </a:tc>
                <a:tc>
                  <a:txBody>
                    <a:bodyPr/>
                    <a:lstStyle/>
                    <a:p>
                      <a:pPr>
                        <a:lnSpc>
                          <a:spcPts val="1700"/>
                        </a:lnSpc>
                        <a:spcAft>
                          <a:spcPts val="800"/>
                        </a:spcAft>
                        <a:buNone/>
                      </a:pPr>
                      <a:r>
                        <a:rPr lang="az-Latn-AZ" sz="1600" kern="100" dirty="0">
                          <a:solidFill>
                            <a:srgbClr val="002060"/>
                          </a:solidFill>
                          <a:effectLst/>
                          <a:latin typeface="Times New Roman" panose="02020603050405020304" pitchFamily="18" charset="0"/>
                          <a:cs typeface="Times New Roman" panose="02020603050405020304" pitchFamily="18" charset="0"/>
                        </a:rPr>
                        <a:t>Sərt</a:t>
                      </a:r>
                      <a:endParaRPr sz="1600" kern="100" dirty="0">
                        <a:solidFill>
                          <a:srgbClr val="002060"/>
                        </a:solidFill>
                        <a:latin typeface="Times New Roman"/>
                        <a:ea typeface="Times New Roman"/>
                        <a:cs typeface="Times New Roman"/>
                      </a:endParaRPr>
                    </a:p>
                  </a:txBody>
                  <a:tcPr marL="68580" marR="68580" marT="0" marB="0" anchor="ct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lnTlToBr w="12700" cmpd="sng">
                      <a:noFill/>
                      <a:prstDash val="solid"/>
                    </a:lnTlToBr>
                    <a:lnBlToTr w="12700" cmpd="sng">
                      <a:noFill/>
                      <a:prstDash val="solid"/>
                    </a:lnBlToTr>
                    <a:noFill/>
                  </a:tcPr>
                </a:tc>
                <a:tc>
                  <a:txBody>
                    <a:bodyPr/>
                    <a:lstStyle/>
                    <a:p>
                      <a:pPr>
                        <a:lnSpc>
                          <a:spcPts val="1700"/>
                        </a:lnSpc>
                        <a:spcAft>
                          <a:spcPts val="800"/>
                        </a:spcAft>
                        <a:buNone/>
                      </a:pPr>
                      <a:r>
                        <a:rPr lang="az-Latn-AZ" sz="1600" kern="100" dirty="0">
                          <a:solidFill>
                            <a:srgbClr val="002060"/>
                          </a:solidFill>
                          <a:effectLst/>
                          <a:latin typeface="Times New Roman" panose="02020603050405020304" pitchFamily="18" charset="0"/>
                          <a:cs typeface="Times New Roman" panose="02020603050405020304" pitchFamily="18" charset="0"/>
                        </a:rPr>
                        <a:t>Sərt</a:t>
                      </a:r>
                      <a:endParaRPr sz="1600" kern="100" dirty="0">
                        <a:solidFill>
                          <a:srgbClr val="002060"/>
                        </a:solidFill>
                        <a:latin typeface="Times New Roman"/>
                        <a:ea typeface="Times New Roman"/>
                        <a:cs typeface="Times New Roman"/>
                      </a:endParaRPr>
                    </a:p>
                  </a:txBody>
                  <a:tcPr marL="68580" marR="68580" marT="0" marB="0" anchor="ct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lnTlToBr w="12700" cmpd="sng">
                      <a:noFill/>
                      <a:prstDash val="solid"/>
                    </a:lnTlToBr>
                    <a:lnBlToTr w="12700" cmpd="sng">
                      <a:noFill/>
                      <a:prstDash val="solid"/>
                    </a:lnBlToTr>
                    <a:noFill/>
                  </a:tcPr>
                </a:tc>
                <a:tc>
                  <a:txBody>
                    <a:bodyPr/>
                    <a:lstStyle/>
                    <a:p>
                      <a:pPr>
                        <a:lnSpc>
                          <a:spcPts val="1700"/>
                        </a:lnSpc>
                        <a:spcAft>
                          <a:spcPts val="800"/>
                        </a:spcAft>
                      </a:pPr>
                      <a:r>
                        <a:rPr lang="az-Latn-AZ" sz="1600" kern="100" dirty="0">
                          <a:solidFill>
                            <a:srgbClr val="002060"/>
                          </a:solidFill>
                          <a:effectLst/>
                          <a:latin typeface="Times New Roman" panose="02020603050405020304" pitchFamily="18" charset="0"/>
                          <a:cs typeface="Times New Roman" panose="02020603050405020304" pitchFamily="18" charset="0"/>
                        </a:rPr>
                        <a:t>Yumşaq və kəsişən</a:t>
                      </a:r>
                      <a:endParaRPr lang="ru-RU" sz="1600" kern="10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lnTlToBr w="12700" cmpd="sng">
                      <a:noFill/>
                      <a:prstDash val="solid"/>
                    </a:lnTlToBr>
                    <a:lnBlToTr w="12700" cmpd="sng">
                      <a:noFill/>
                      <a:prstDash val="solid"/>
                    </a:lnBlToTr>
                    <a:noFill/>
                  </a:tcPr>
                </a:tc>
                <a:extLst>
                  <a:ext uri="{0D108BD9-81ED-4DB2-BD59-A6C34878D82A}">
                    <a16:rowId xmlns:a16="http://schemas.microsoft.com/office/drawing/2014/main" val="10006"/>
                  </a:ext>
                </a:extLst>
              </a:tr>
              <a:tr h="638974">
                <a:tc>
                  <a:txBody>
                    <a:bodyPr/>
                    <a:lstStyle/>
                    <a:p>
                      <a:pPr>
                        <a:lnSpc>
                          <a:spcPts val="1700"/>
                        </a:lnSpc>
                        <a:spcAft>
                          <a:spcPts val="800"/>
                        </a:spcAft>
                        <a:buNone/>
                      </a:pPr>
                      <a:r>
                        <a:rPr lang="az-Latn-AZ" sz="1600" dirty="0">
                          <a:solidFill>
                            <a:srgbClr val="002060"/>
                          </a:solidFill>
                          <a:latin typeface="Times New Roman"/>
                          <a:ea typeface="Times New Roman"/>
                          <a:cs typeface="Times New Roman"/>
                        </a:rPr>
                        <a:t>Nəticə</a:t>
                      </a:r>
                      <a:endParaRPr sz="1600" kern="100" dirty="0">
                        <a:solidFill>
                          <a:srgbClr val="002060"/>
                        </a:solidFill>
                        <a:latin typeface="Times New Roman"/>
                        <a:ea typeface="Times New Roman"/>
                        <a:cs typeface="Times New Roman"/>
                      </a:endParaRPr>
                    </a:p>
                  </a:txBody>
                  <a:tcPr marL="68580" marR="68580" marT="0" marB="0" anchor="ct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lnTlToBr w="12700" cmpd="sng">
                      <a:noFill/>
                      <a:prstDash val="solid"/>
                    </a:lnTlToBr>
                    <a:lnBlToTr w="12700" cmpd="sng">
                      <a:noFill/>
                      <a:prstDash val="solid"/>
                    </a:lnBlToTr>
                    <a:solidFill>
                      <a:srgbClr val="EAEAEA"/>
                    </a:solidFill>
                  </a:tcPr>
                </a:tc>
                <a:tc>
                  <a:txBody>
                    <a:bodyPr/>
                    <a:lstStyle/>
                    <a:p>
                      <a:pPr>
                        <a:lnSpc>
                          <a:spcPts val="1700"/>
                        </a:lnSpc>
                        <a:spcAft>
                          <a:spcPts val="800"/>
                        </a:spcAft>
                      </a:pPr>
                      <a:r>
                        <a:rPr lang="az-Latn-AZ" sz="1600" kern="100" dirty="0">
                          <a:solidFill>
                            <a:srgbClr val="002060"/>
                          </a:solidFill>
                          <a:effectLst/>
                          <a:latin typeface="Times New Roman" panose="02020603050405020304" pitchFamily="18" charset="0"/>
                          <a:cs typeface="Times New Roman" panose="02020603050405020304" pitchFamily="18" charset="0"/>
                        </a:rPr>
                        <a:t>Qiymət qütbə yaxınlığı ifadə edir və bir lin</a:t>
                      </a:r>
                      <a:r>
                        <a:rPr lang="en-US" sz="1600" kern="100" dirty="0">
                          <a:solidFill>
                            <a:srgbClr val="002060"/>
                          </a:solidFill>
                          <a:effectLst/>
                          <a:latin typeface="Times New Roman" panose="02020603050405020304" pitchFamily="18" charset="0"/>
                          <a:cs typeface="Times New Roman" panose="02020603050405020304" pitchFamily="18" charset="0"/>
                        </a:rPr>
                        <a:t>q</a:t>
                      </a:r>
                      <a:r>
                        <a:rPr lang="az-Latn-AZ" sz="1600" kern="100" dirty="0">
                          <a:solidFill>
                            <a:srgbClr val="002060"/>
                          </a:solidFill>
                          <a:effectLst/>
                          <a:latin typeface="Times New Roman" panose="02020603050405020304" pitchFamily="18" charset="0"/>
                          <a:cs typeface="Times New Roman" panose="02020603050405020304" pitchFamily="18" charset="0"/>
                        </a:rPr>
                        <a:t>vistik qrupa daxildir</a:t>
                      </a:r>
                      <a:endParaRPr lang="ru-RU" sz="1600" kern="10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lnTlToBr w="12700" cmpd="sng">
                      <a:noFill/>
                      <a:prstDash val="solid"/>
                    </a:lnTlToBr>
                    <a:lnBlToTr w="12700" cmpd="sng">
                      <a:noFill/>
                      <a:prstDash val="solid"/>
                    </a:lnBlToTr>
                    <a:noFill/>
                  </a:tcPr>
                </a:tc>
                <a:tc>
                  <a:txBody>
                    <a:bodyPr/>
                    <a:lstStyle/>
                    <a:p>
                      <a:pPr>
                        <a:lnSpc>
                          <a:spcPts val="1700"/>
                        </a:lnSpc>
                        <a:spcAft>
                          <a:spcPts val="800"/>
                        </a:spcAft>
                      </a:pPr>
                      <a:r>
                        <a:rPr lang="az-Latn-AZ" sz="1600" kern="100" dirty="0">
                          <a:solidFill>
                            <a:srgbClr val="002060"/>
                          </a:solidFill>
                          <a:effectLst/>
                          <a:latin typeface="Times New Roman" panose="02020603050405020304" pitchFamily="18" charset="0"/>
                          <a:cs typeface="Times New Roman" panose="02020603050405020304" pitchFamily="18" charset="0"/>
                        </a:rPr>
                        <a:t>Qiymət qütbə yaxınlığı ifadə edir və bir lin</a:t>
                      </a:r>
                      <a:r>
                        <a:rPr lang="en-US" sz="1600" kern="100">
                          <a:solidFill>
                            <a:srgbClr val="002060"/>
                          </a:solidFill>
                          <a:effectLst/>
                          <a:latin typeface="Times New Roman" panose="02020603050405020304" pitchFamily="18" charset="0"/>
                          <a:cs typeface="Times New Roman" panose="02020603050405020304" pitchFamily="18" charset="0"/>
                        </a:rPr>
                        <a:t>q</a:t>
                      </a:r>
                      <a:r>
                        <a:rPr lang="az-Latn-AZ" sz="1600" kern="100">
                          <a:solidFill>
                            <a:srgbClr val="002060"/>
                          </a:solidFill>
                          <a:effectLst/>
                          <a:latin typeface="Times New Roman" panose="02020603050405020304" pitchFamily="18" charset="0"/>
                          <a:cs typeface="Times New Roman" panose="02020603050405020304" pitchFamily="18" charset="0"/>
                        </a:rPr>
                        <a:t>vistik </a:t>
                      </a:r>
                      <a:r>
                        <a:rPr lang="az-Latn-AZ" sz="1600" kern="100" dirty="0">
                          <a:solidFill>
                            <a:srgbClr val="002060"/>
                          </a:solidFill>
                          <a:effectLst/>
                          <a:latin typeface="Times New Roman" panose="02020603050405020304" pitchFamily="18" charset="0"/>
                          <a:cs typeface="Times New Roman" panose="02020603050405020304" pitchFamily="18" charset="0"/>
                        </a:rPr>
                        <a:t>qrupa daxildir</a:t>
                      </a:r>
                      <a:endParaRPr lang="ru-RU" sz="1600" kern="10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lnTlToBr w="12700" cmpd="sng">
                      <a:noFill/>
                      <a:prstDash val="solid"/>
                    </a:lnTlToBr>
                    <a:lnBlToTr w="12700" cmpd="sng">
                      <a:noFill/>
                      <a:prstDash val="solid"/>
                    </a:lnBlToTr>
                    <a:noFill/>
                  </a:tcPr>
                </a:tc>
                <a:tc>
                  <a:txBody>
                    <a:bodyPr/>
                    <a:lstStyle/>
                    <a:p>
                      <a:pPr marL="0" marR="0" indent="0" algn="l" defTabSz="914400" rtl="0" eaLnBrk="1" fontAlgn="auto" latinLnBrk="0" hangingPunct="1">
                        <a:lnSpc>
                          <a:spcPts val="1700"/>
                        </a:lnSpc>
                        <a:spcBef>
                          <a:spcPts val="0"/>
                        </a:spcBef>
                        <a:spcAft>
                          <a:spcPts val="800"/>
                        </a:spcAft>
                        <a:buClrTx/>
                        <a:buSzTx/>
                        <a:buFontTx/>
                        <a:buNone/>
                        <a:tabLst/>
                        <a:defRPr/>
                      </a:pPr>
                      <a:r>
                        <a:rPr lang="az-Latn-AZ" sz="1600" kern="100" dirty="0">
                          <a:solidFill>
                            <a:srgbClr val="002060"/>
                          </a:solidFill>
                          <a:effectLst/>
                          <a:latin typeface="Times New Roman" panose="02020603050405020304" pitchFamily="18" charset="0"/>
                          <a:cs typeface="Times New Roman" panose="02020603050405020304" pitchFamily="18" charset="0"/>
                        </a:rPr>
                        <a:t>Qiymət qütbə yaxınlığı ifadə edir, amma bir neçə lin</a:t>
                      </a:r>
                      <a:r>
                        <a:rPr lang="en-US" sz="1600" kern="100" dirty="0">
                          <a:solidFill>
                            <a:srgbClr val="002060"/>
                          </a:solidFill>
                          <a:effectLst/>
                          <a:latin typeface="Times New Roman" panose="02020603050405020304" pitchFamily="18" charset="0"/>
                          <a:cs typeface="Times New Roman" panose="02020603050405020304" pitchFamily="18" charset="0"/>
                        </a:rPr>
                        <a:t>q</a:t>
                      </a:r>
                      <a:r>
                        <a:rPr lang="az-Latn-AZ" sz="1600" kern="100" dirty="0">
                          <a:solidFill>
                            <a:srgbClr val="002060"/>
                          </a:solidFill>
                          <a:effectLst/>
                          <a:latin typeface="Times New Roman" panose="02020603050405020304" pitchFamily="18" charset="0"/>
                          <a:cs typeface="Times New Roman" panose="02020603050405020304" pitchFamily="18" charset="0"/>
                        </a:rPr>
                        <a:t>vistik qrupa daxil ola bilər</a:t>
                      </a:r>
                      <a:endParaRPr lang="ru-RU" sz="1600" kern="10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lnTlToBr w="12700" cmpd="sng">
                      <a:noFill/>
                      <a:prstDash val="solid"/>
                    </a:lnTlToBr>
                    <a:lnBlToTr w="12700" cmpd="sng">
                      <a:noFill/>
                      <a:prstDash val="solid"/>
                    </a:lnBlToTr>
                    <a:noFill/>
                  </a:tcPr>
                </a:tc>
                <a:extLst>
                  <a:ext uri="{0D108BD9-81ED-4DB2-BD59-A6C34878D82A}">
                    <a16:rowId xmlns:a16="http://schemas.microsoft.com/office/drawing/2014/main" val="10007"/>
                  </a:ext>
                </a:extLst>
              </a:tr>
              <a:tr h="370784">
                <a:tc>
                  <a:txBody>
                    <a:bodyPr/>
                    <a:lstStyle/>
                    <a:p>
                      <a:pPr>
                        <a:lnSpc>
                          <a:spcPts val="1700"/>
                        </a:lnSpc>
                        <a:spcAft>
                          <a:spcPts val="800"/>
                        </a:spcAft>
                        <a:buNone/>
                      </a:pPr>
                      <a:r>
                        <a:rPr lang="az-Latn-AZ" sz="1600" dirty="0">
                          <a:solidFill>
                            <a:srgbClr val="002060"/>
                          </a:solidFill>
                          <a:latin typeface="Times New Roman"/>
                          <a:ea typeface="Times New Roman"/>
                          <a:cs typeface="Times New Roman"/>
                        </a:rPr>
                        <a:t>İnterpretasiya</a:t>
                      </a:r>
                      <a:endParaRPr sz="1600" kern="100" dirty="0">
                        <a:solidFill>
                          <a:srgbClr val="002060"/>
                        </a:solidFill>
                        <a:latin typeface="Times New Roman"/>
                        <a:ea typeface="Times New Roman"/>
                        <a:cs typeface="Times New Roman"/>
                      </a:endParaRPr>
                    </a:p>
                  </a:txBody>
                  <a:tcPr marL="68580" marR="68580" marT="0" marB="0" anchor="ct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lnTlToBr w="12700" cmpd="sng">
                      <a:noFill/>
                      <a:prstDash val="solid"/>
                    </a:lnTlToBr>
                    <a:lnBlToTr w="12700" cmpd="sng">
                      <a:noFill/>
                      <a:prstDash val="solid"/>
                    </a:lnBlToTr>
                    <a:solidFill>
                      <a:srgbClr val="EAEAEA"/>
                    </a:solidFill>
                  </a:tcPr>
                </a:tc>
                <a:tc>
                  <a:txBody>
                    <a:bodyPr/>
                    <a:lstStyle/>
                    <a:p>
                      <a:pPr>
                        <a:lnSpc>
                          <a:spcPts val="1700"/>
                        </a:lnSpc>
                        <a:spcAft>
                          <a:spcPts val="800"/>
                        </a:spcAft>
                      </a:pPr>
                      <a:r>
                        <a:rPr lang="az-Latn-AZ" sz="1600" kern="100" dirty="0">
                          <a:solidFill>
                            <a:srgbClr val="002060"/>
                          </a:solidFill>
                          <a:effectLst/>
                          <a:latin typeface="Times New Roman" panose="02020603050405020304" pitchFamily="18" charset="0"/>
                          <a:cs typeface="Times New Roman" panose="02020603050405020304" pitchFamily="18" charset="0"/>
                        </a:rPr>
                        <a:t>Nisbi mövqe</a:t>
                      </a:r>
                      <a:endParaRPr lang="ru-RU" sz="1600" kern="10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lnTlToBr w="12700" cmpd="sng">
                      <a:noFill/>
                      <a:prstDash val="solid"/>
                    </a:lnTlToBr>
                    <a:lnBlToTr w="12700" cmpd="sng">
                      <a:noFill/>
                      <a:prstDash val="solid"/>
                    </a:lnBlToTr>
                    <a:noFill/>
                  </a:tcPr>
                </a:tc>
                <a:tc>
                  <a:txBody>
                    <a:bodyPr/>
                    <a:lstStyle/>
                    <a:p>
                      <a:pPr>
                        <a:lnSpc>
                          <a:spcPts val="1700"/>
                        </a:lnSpc>
                        <a:spcAft>
                          <a:spcPts val="800"/>
                        </a:spcAft>
                      </a:pPr>
                      <a:r>
                        <a:rPr lang="az-Latn-AZ" sz="1600" kern="100" dirty="0">
                          <a:solidFill>
                            <a:srgbClr val="002060"/>
                          </a:solidFill>
                          <a:effectLst/>
                          <a:latin typeface="Times New Roman" panose="02020603050405020304" pitchFamily="18" charset="0"/>
                          <a:cs typeface="Times New Roman" panose="02020603050405020304" pitchFamily="18" charset="0"/>
                        </a:rPr>
                        <a:t>Nisbi və nəzəri mövqe</a:t>
                      </a:r>
                      <a:endParaRPr lang="ru-RU" sz="1600" kern="10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lnTlToBr w="12700" cmpd="sng">
                      <a:noFill/>
                      <a:prstDash val="solid"/>
                    </a:lnTlToBr>
                    <a:lnBlToTr w="12700" cmpd="sng">
                      <a:noFill/>
                      <a:prstDash val="solid"/>
                    </a:lnBlToTr>
                    <a:noFill/>
                  </a:tcPr>
                </a:tc>
                <a:tc>
                  <a:txBody>
                    <a:bodyPr/>
                    <a:lstStyle/>
                    <a:p>
                      <a:pPr>
                        <a:lnSpc>
                          <a:spcPts val="1700"/>
                        </a:lnSpc>
                        <a:spcAft>
                          <a:spcPts val="800"/>
                        </a:spcAft>
                      </a:pPr>
                      <a:r>
                        <a:rPr lang="az-Latn-AZ" sz="1600" kern="100" dirty="0">
                          <a:solidFill>
                            <a:srgbClr val="002060"/>
                          </a:solidFill>
                          <a:effectLst/>
                          <a:latin typeface="Times New Roman" panose="02020603050405020304" pitchFamily="18" charset="0"/>
                          <a:cs typeface="Times New Roman" panose="02020603050405020304" pitchFamily="18" charset="0"/>
                        </a:rPr>
                        <a:t>Dərəcəli aidiyyət</a:t>
                      </a:r>
                      <a:endParaRPr lang="ru-RU" sz="1600" kern="10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lnTlToBr w="12700" cmpd="sng">
                      <a:noFill/>
                      <a:prstDash val="solid"/>
                    </a:lnTlToBr>
                    <a:lnBlToTr w="12700" cmpd="sng">
                      <a:noFill/>
                      <a:prstDash val="solid"/>
                    </a:lnBlToTr>
                    <a:noFill/>
                  </a:tcPr>
                </a:tc>
                <a:extLst>
                  <a:ext uri="{0D108BD9-81ED-4DB2-BD59-A6C34878D82A}">
                    <a16:rowId xmlns:a16="http://schemas.microsoft.com/office/drawing/2014/main" val="10008"/>
                  </a:ext>
                </a:extLst>
              </a:tr>
            </a:tbl>
          </a:graphicData>
        </a:graphic>
      </p:graphicFrame>
      <p:sp>
        <p:nvSpPr>
          <p:cNvPr id="10" name="Поле 2">
            <a:extLst>
              <a:ext uri="{FF2B5EF4-FFF2-40B4-BE49-F238E27FC236}">
                <a16:creationId xmlns:a16="http://schemas.microsoft.com/office/drawing/2014/main" id="{5D2ACF9B-81D6-9CE0-A33E-11611DA5A233}"/>
              </a:ext>
            </a:extLst>
          </p:cNvPr>
          <p:cNvSpPr txBox="1">
            <a:spLocks noChangeArrowheads="1"/>
          </p:cNvSpPr>
          <p:nvPr/>
        </p:nvSpPr>
        <p:spPr bwMode="auto">
          <a:xfrm>
            <a:off x="1367638" y="247050"/>
            <a:ext cx="4759787" cy="4082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6350">
                <a:solidFill>
                  <a:srgbClr val="000000"/>
                </a:solidFill>
                <a:miter lim="800000"/>
                <a:headEnd/>
                <a:tailEnd/>
              </a14:hiddenLine>
            </a:ext>
          </a:extLst>
        </p:spPr>
        <p:txBody>
          <a:bodyPr/>
          <a:lstStyle>
            <a:lvl1pPr eaLnBrk="0" hangingPunct="0">
              <a:defRPr sz="2400" b="1" i="1">
                <a:solidFill>
                  <a:srgbClr val="FFFF99"/>
                </a:solidFill>
                <a:latin typeface="Times New Roman" pitchFamily="18" charset="0"/>
              </a:defRPr>
            </a:lvl1pPr>
            <a:lvl2pPr marL="742950" indent="-285750" eaLnBrk="0" hangingPunct="0">
              <a:defRPr sz="2400" b="1" i="1">
                <a:solidFill>
                  <a:srgbClr val="FFFF99"/>
                </a:solidFill>
                <a:latin typeface="Times New Roman" pitchFamily="18" charset="0"/>
              </a:defRPr>
            </a:lvl2pPr>
            <a:lvl3pPr marL="1143000" indent="-228600" eaLnBrk="0" hangingPunct="0">
              <a:defRPr sz="2400" b="1" i="1">
                <a:solidFill>
                  <a:srgbClr val="FFFF99"/>
                </a:solidFill>
                <a:latin typeface="Times New Roman" pitchFamily="18" charset="0"/>
              </a:defRPr>
            </a:lvl3pPr>
            <a:lvl4pPr marL="1600200" indent="-228600" eaLnBrk="0" hangingPunct="0">
              <a:defRPr sz="2400" b="1" i="1">
                <a:solidFill>
                  <a:srgbClr val="FFFF99"/>
                </a:solidFill>
                <a:latin typeface="Times New Roman" pitchFamily="18" charset="0"/>
              </a:defRPr>
            </a:lvl4pPr>
            <a:lvl5pPr marL="2057400" indent="-228600" eaLnBrk="0" hangingPunct="0">
              <a:defRPr sz="2400" b="1" i="1">
                <a:solidFill>
                  <a:srgbClr val="FFFF99"/>
                </a:solidFill>
                <a:latin typeface="Times New Roman" pitchFamily="18" charset="0"/>
              </a:defRPr>
            </a:lvl5pPr>
            <a:lvl6pPr marL="2514600" indent="-228600" eaLnBrk="0" fontAlgn="base" hangingPunct="0">
              <a:lnSpc>
                <a:spcPct val="75000"/>
              </a:lnSpc>
              <a:spcBef>
                <a:spcPct val="50000"/>
              </a:spcBef>
              <a:spcAft>
                <a:spcPct val="0"/>
              </a:spcAft>
              <a:buClr>
                <a:srgbClr val="CC0000"/>
              </a:buClr>
              <a:buFont typeface="Wingdings" pitchFamily="2" charset="2"/>
              <a:buChar char="ü"/>
              <a:defRPr sz="2400" b="1" i="1">
                <a:solidFill>
                  <a:srgbClr val="FFFF99"/>
                </a:solidFill>
                <a:latin typeface="Times New Roman" pitchFamily="18" charset="0"/>
              </a:defRPr>
            </a:lvl6pPr>
            <a:lvl7pPr marL="2971800" indent="-228600" eaLnBrk="0" fontAlgn="base" hangingPunct="0">
              <a:lnSpc>
                <a:spcPct val="75000"/>
              </a:lnSpc>
              <a:spcBef>
                <a:spcPct val="50000"/>
              </a:spcBef>
              <a:spcAft>
                <a:spcPct val="0"/>
              </a:spcAft>
              <a:buClr>
                <a:srgbClr val="CC0000"/>
              </a:buClr>
              <a:buFont typeface="Wingdings" pitchFamily="2" charset="2"/>
              <a:buChar char="ü"/>
              <a:defRPr sz="2400" b="1" i="1">
                <a:solidFill>
                  <a:srgbClr val="FFFF99"/>
                </a:solidFill>
                <a:latin typeface="Times New Roman" pitchFamily="18" charset="0"/>
              </a:defRPr>
            </a:lvl7pPr>
            <a:lvl8pPr marL="3429000" indent="-228600" eaLnBrk="0" fontAlgn="base" hangingPunct="0">
              <a:lnSpc>
                <a:spcPct val="75000"/>
              </a:lnSpc>
              <a:spcBef>
                <a:spcPct val="50000"/>
              </a:spcBef>
              <a:spcAft>
                <a:spcPct val="0"/>
              </a:spcAft>
              <a:buClr>
                <a:srgbClr val="CC0000"/>
              </a:buClr>
              <a:buFont typeface="Wingdings" pitchFamily="2" charset="2"/>
              <a:buChar char="ü"/>
              <a:defRPr sz="2400" b="1" i="1">
                <a:solidFill>
                  <a:srgbClr val="FFFF99"/>
                </a:solidFill>
                <a:latin typeface="Times New Roman" pitchFamily="18" charset="0"/>
              </a:defRPr>
            </a:lvl8pPr>
            <a:lvl9pPr marL="3886200" indent="-228600" eaLnBrk="0" fontAlgn="base" hangingPunct="0">
              <a:lnSpc>
                <a:spcPct val="75000"/>
              </a:lnSpc>
              <a:spcBef>
                <a:spcPct val="50000"/>
              </a:spcBef>
              <a:spcAft>
                <a:spcPct val="0"/>
              </a:spcAft>
              <a:buClr>
                <a:srgbClr val="CC0000"/>
              </a:buClr>
              <a:buFont typeface="Wingdings" pitchFamily="2" charset="2"/>
              <a:buChar char="ü"/>
              <a:defRPr sz="2400" b="1" i="1">
                <a:solidFill>
                  <a:srgbClr val="FFFF99"/>
                </a:solidFill>
                <a:latin typeface="Times New Roman" pitchFamily="18" charset="0"/>
              </a:defRPr>
            </a:lvl9pPr>
          </a:lstStyle>
          <a:p>
            <a:pPr eaLnBrk="1" hangingPunct="1">
              <a:lnSpc>
                <a:spcPct val="100000"/>
              </a:lnSpc>
              <a:spcBef>
                <a:spcPct val="0"/>
              </a:spcBef>
              <a:buFont typeface="Wingdings" pitchFamily="2" charset="2"/>
              <a:buNone/>
            </a:pPr>
            <a:r>
              <a:rPr lang="az-Latn-AZ" sz="1800" b="0" i="0" dirty="0">
                <a:solidFill>
                  <a:schemeClr val="bg1"/>
                </a:solidFill>
              </a:rPr>
              <a:t>ETN İQTİSADİYYAT İNSTİTUTU</a:t>
            </a:r>
            <a:r>
              <a:rPr lang="en-GB" sz="1800" b="0" i="0" dirty="0">
                <a:solidFill>
                  <a:schemeClr val="bg1"/>
                </a:solidFill>
              </a:rPr>
              <a:t> </a:t>
            </a:r>
            <a:endParaRPr lang="ru-RU" sz="3600" b="0" i="0" dirty="0">
              <a:solidFill>
                <a:schemeClr val="bg1"/>
              </a:solidFill>
              <a:latin typeface="Arno Pro" pitchFamily="18" charset="0"/>
              <a:ea typeface="Tahoma" pitchFamily="34" charset="0"/>
              <a:cs typeface="Tahoma" pitchFamily="34" charset="0"/>
            </a:endParaRPr>
          </a:p>
        </p:txBody>
      </p:sp>
      <p:sp>
        <p:nvSpPr>
          <p:cNvPr id="12" name="Прямоугольник 1">
            <a:extLst>
              <a:ext uri="{FF2B5EF4-FFF2-40B4-BE49-F238E27FC236}">
                <a16:creationId xmlns:a16="http://schemas.microsoft.com/office/drawing/2014/main" id="{4BFBA7D2-D524-4F89-8E0F-F9B50DFB2C36}"/>
              </a:ext>
            </a:extLst>
          </p:cNvPr>
          <p:cNvSpPr>
            <a:spLocks noGrp="1"/>
          </p:cNvSpPr>
          <p:nvPr/>
        </p:nvSpPr>
        <p:spPr>
          <a:xfrm>
            <a:off x="301170" y="6319962"/>
            <a:ext cx="6003868" cy="512695"/>
          </a:xfrm>
          <a:prstGeom prst="rect">
            <a:avLst/>
          </a:prstGeom>
          <a:noFill/>
          <a:ln w="0">
            <a:noFill/>
            <a:prstDash val="solid"/>
          </a:ln>
        </p:spPr>
        <p:txBody>
          <a:bodyPr anchor="ctr"/>
          <a:lstStyle/>
          <a:p>
            <a:pPr>
              <a:defRPr sz="1875" b="0">
                <a:solidFill>
                  <a:srgbClr val="1769D2"/>
                </a:solidFill>
              </a:defRPr>
            </a:pPr>
            <a:r>
              <a:rPr lang="az-Latn-AZ" sz="1200" i="1" dirty="0">
                <a:solidFill>
                  <a:srgbClr val="777777"/>
                </a:solidFill>
                <a:latin typeface="Times New Roman" panose="02020603050405020304" pitchFamily="18" charset="0"/>
                <a:cs typeface="Times New Roman" panose="02020603050405020304" pitchFamily="18" charset="0"/>
              </a:rPr>
              <a:t>ETN İqtisadiyyat İnstitutunun Daimi Elmi Seminarı</a:t>
            </a:r>
            <a:r>
              <a:rPr lang="en-US" sz="1200" i="1" dirty="0">
                <a:solidFill>
                  <a:srgbClr val="777777"/>
                </a:solidFill>
                <a:latin typeface="Times New Roman" panose="02020603050405020304" pitchFamily="18" charset="0"/>
                <a:cs typeface="Times New Roman" panose="02020603050405020304" pitchFamily="18" charset="0"/>
              </a:rPr>
              <a:t> </a:t>
            </a:r>
            <a:r>
              <a:rPr lang="az-Latn-AZ" sz="1200" i="1" dirty="0">
                <a:solidFill>
                  <a:srgbClr val="777777"/>
                </a:solidFill>
                <a:latin typeface="Times New Roman" panose="02020603050405020304" pitchFamily="18" charset="0"/>
                <a:cs typeface="Times New Roman" panose="02020603050405020304" pitchFamily="18" charset="0"/>
              </a:rPr>
              <a:t>– Bakı</a:t>
            </a:r>
            <a:r>
              <a:rPr lang="en-US" sz="1200" i="1" dirty="0">
                <a:solidFill>
                  <a:srgbClr val="777777"/>
                </a:solidFill>
                <a:latin typeface="Times New Roman" panose="02020603050405020304" pitchFamily="18" charset="0"/>
                <a:cs typeface="Times New Roman" panose="02020603050405020304" pitchFamily="18" charset="0"/>
              </a:rPr>
              <a:t>, </a:t>
            </a:r>
            <a:r>
              <a:rPr lang="az-Latn-AZ" sz="1200" i="1" dirty="0">
                <a:solidFill>
                  <a:srgbClr val="777777"/>
                </a:solidFill>
                <a:latin typeface="Times New Roman" panose="02020603050405020304" pitchFamily="18" charset="0"/>
                <a:cs typeface="Times New Roman" panose="02020603050405020304" pitchFamily="18" charset="0"/>
              </a:rPr>
              <a:t>7 oktyabr 2026-cı il</a:t>
            </a:r>
            <a:endParaRPr sz="1200" i="1" dirty="0">
              <a:solidFill>
                <a:srgbClr val="777777"/>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48810418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0" name="Рисунок 1"/>
          <p:cNvPicPr>
            <a:picLocks noChangeAspect="1"/>
          </p:cNvPicPr>
          <p:nvPr/>
        </p:nvPicPr>
        <p:blipFill>
          <a:blip r:embed="rId3"/>
          <a:srcRect l="58456" t="15993" r="20644" b="63036"/>
          <a:stretch>
            <a:fillRect/>
          </a:stretch>
        </p:blipFill>
        <p:spPr>
          <a:xfrm>
            <a:off x="-1" y="-12700"/>
            <a:ext cx="12192001" cy="955380"/>
          </a:xfrm>
          <a:prstGeom prst="rect">
            <a:avLst/>
          </a:prstGeom>
          <a:ln>
            <a:noFill/>
          </a:ln>
        </p:spPr>
      </p:pic>
      <p:pic>
        <p:nvPicPr>
          <p:cNvPr id="31" name="Рисунок 23"/>
          <p:cNvPicPr>
            <a:picLocks noChangeAspect="1"/>
          </p:cNvPicPr>
          <p:nvPr/>
        </p:nvPicPr>
        <p:blipFill>
          <a:blip r:embed="rId4"/>
          <a:srcRect b="34521"/>
          <a:stretch>
            <a:fillRect/>
          </a:stretch>
        </p:blipFill>
        <p:spPr>
          <a:xfrm>
            <a:off x="659567" y="119650"/>
            <a:ext cx="613801" cy="596788"/>
          </a:xfrm>
          <a:prstGeom prst="rect">
            <a:avLst/>
          </a:prstGeom>
          <a:ln>
            <a:noFill/>
          </a:ln>
        </p:spPr>
      </p:pic>
      <p:sp>
        <p:nvSpPr>
          <p:cNvPr id="26" name="Straight Connector 25">
            <a:extLst>
              <a:ext uri="{FF2B5EF4-FFF2-40B4-BE49-F238E27FC236}">
                <a16:creationId xmlns:a16="http://schemas.microsoft.com/office/drawing/2014/main" id="{199E93E1-37C8-4EE6-828A-E9787ADD0BC7}"/>
              </a:ext>
            </a:extLst>
          </p:cNvPr>
          <p:cNvSpPr>
            <a:spLocks noGrp="1"/>
          </p:cNvSpPr>
          <p:nvPr/>
        </p:nvSpPr>
        <p:spPr>
          <a:xfrm>
            <a:off x="0" y="6315962"/>
            <a:ext cx="12192000" cy="0"/>
          </a:xfrm>
          <a:prstGeom prst="line">
            <a:avLst/>
          </a:prstGeom>
          <a:ln w="25400">
            <a:solidFill>
              <a:srgbClr val="002F8E"/>
            </a:solidFill>
          </a:ln>
        </p:spPr>
        <p:style>
          <a:lnRef idx="1">
            <a:schemeClr val="accent1"/>
          </a:lnRef>
          <a:fillRef idx="0">
            <a:schemeClr val="accent1"/>
          </a:fillRef>
          <a:effectRef idx="0">
            <a:schemeClr val="accent1"/>
          </a:effectRef>
          <a:fontRef idx="minor">
            <a:schemeClr val="tx1"/>
          </a:fontRef>
        </p:style>
      </p:sp>
      <p:sp>
        <p:nvSpPr>
          <p:cNvPr id="27" name="Прямоугольник 1">
            <a:extLst>
              <a:ext uri="{FF2B5EF4-FFF2-40B4-BE49-F238E27FC236}">
                <a16:creationId xmlns:a16="http://schemas.microsoft.com/office/drawing/2014/main" id="{4BFBA7D2-D524-4F89-8E0F-F9B50DFB2C36}"/>
              </a:ext>
            </a:extLst>
          </p:cNvPr>
          <p:cNvSpPr>
            <a:spLocks noGrp="1"/>
          </p:cNvSpPr>
          <p:nvPr/>
        </p:nvSpPr>
        <p:spPr>
          <a:xfrm>
            <a:off x="9972481" y="6319962"/>
            <a:ext cx="1887559" cy="512695"/>
          </a:xfrm>
          <a:prstGeom prst="rect">
            <a:avLst/>
          </a:prstGeom>
          <a:noFill/>
          <a:ln w="0">
            <a:noFill/>
            <a:prstDash val="solid"/>
          </a:ln>
        </p:spPr>
        <p:txBody>
          <a:bodyPr anchor="ctr"/>
          <a:lstStyle/>
          <a:p>
            <a:pPr algn="r">
              <a:buNone/>
              <a:defRPr sz="1875" b="0">
                <a:solidFill>
                  <a:srgbClr val="1769D2"/>
                </a:solidFill>
              </a:defRPr>
            </a:pPr>
            <a:r>
              <a:rPr sz="1200" i="1">
                <a:solidFill>
                  <a:srgbClr val="777777"/>
                </a:solidFill>
                <a:latin typeface="Times New Roman"/>
                <a:ea typeface="Times New Roman"/>
                <a:cs typeface="Times New Roman"/>
              </a:rPr>
              <a:t>https://economics.org.az</a:t>
            </a:r>
          </a:p>
        </p:txBody>
      </p:sp>
      <p:sp>
        <p:nvSpPr>
          <p:cNvPr id="23" name="Rectangle 22">
            <a:extLst>
              <a:ext uri="{FF2B5EF4-FFF2-40B4-BE49-F238E27FC236}">
                <a16:creationId xmlns:a16="http://schemas.microsoft.com/office/drawing/2014/main" id="{CDBD987D-5DC6-4C32-8A0E-B74A0F71AEDB}"/>
              </a:ext>
            </a:extLst>
          </p:cNvPr>
          <p:cNvSpPr>
            <a:spLocks noGrp="1"/>
          </p:cNvSpPr>
          <p:nvPr/>
        </p:nvSpPr>
        <p:spPr>
          <a:xfrm>
            <a:off x="517234" y="1991509"/>
            <a:ext cx="11342805" cy="4218940"/>
          </a:xfrm>
          <a:prstGeom prst="rect">
            <a:avLst/>
          </a:prstGeom>
        </p:spPr>
        <p:txBody>
          <a:bodyPr wrap="square">
            <a:noAutofit/>
          </a:bodyPr>
          <a:lstStyle/>
          <a:p>
            <a:pPr>
              <a:lnSpc>
                <a:spcPts val="2300"/>
              </a:lnSpc>
              <a:spcBef>
                <a:spcPts val="1800"/>
              </a:spcBef>
            </a:pPr>
            <a:r>
              <a:rPr lang="az-Latn-AZ" sz="2000" b="1"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Normallaşdırma obyektin </a:t>
            </a:r>
            <a:r>
              <a:rPr lang="en-US" sz="2000" b="1"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a:t>
            </a:r>
            <a:r>
              <a:rPr lang="az-Latn-AZ" sz="2000" b="1"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0</a:t>
            </a:r>
            <a:r>
              <a:rPr lang="en-US" sz="2000" b="1"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a:t>
            </a:r>
            <a:r>
              <a:rPr lang="az-Latn-AZ" sz="2000" b="1"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1</a:t>
            </a:r>
            <a:r>
              <a:rPr lang="en-US" sz="2000" b="1"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a:t>
            </a:r>
            <a:r>
              <a:rPr lang="az-Latn-AZ" sz="2000" b="1"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şkalasında mövqeyini, qeyri-səlis qiymətləndirmə onun linqvistik çoxluqlara aidiyyət dərəcəsini müəyyən edir</a:t>
            </a:r>
          </a:p>
          <a:p>
            <a:pPr>
              <a:lnSpc>
                <a:spcPts val="2300"/>
              </a:lnSpc>
              <a:spcBef>
                <a:spcPts val="1800"/>
              </a:spcBef>
            </a:pPr>
            <a:r>
              <a:rPr lang="az-Latn-AZ" sz="2000" b="1"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Qeyri-səlis qiymətləndirmədə </a:t>
            </a:r>
            <a:r>
              <a:rPr lang="az-Latn-AZ" sz="2000" b="1" dirty="0">
                <a:solidFill>
                  <a:srgbClr val="002060"/>
                </a:solidFill>
                <a:latin typeface="Times New Roman" panose="02020603050405020304" pitchFamily="18" charset="0"/>
                <a:cs typeface="Times New Roman" panose="02020603050405020304" pitchFamily="18" charset="0"/>
              </a:rPr>
              <a:t>linqvistik kateqoriya ayrıca aidiyyət funksiyası ilə müəyyənləşdirilir və hesablama mexanizminin tərkib hissəsinə çevrilir</a:t>
            </a:r>
          </a:p>
          <a:p>
            <a:pPr>
              <a:lnSpc>
                <a:spcPts val="2300"/>
              </a:lnSpc>
              <a:spcBef>
                <a:spcPts val="1800"/>
              </a:spcBef>
            </a:pPr>
            <a:r>
              <a:rPr lang="az-Latn-AZ" sz="2000" b="1" dirty="0">
                <a:solidFill>
                  <a:srgbClr val="002060"/>
                </a:solidFill>
                <a:latin typeface="Times New Roman" panose="02020603050405020304" pitchFamily="18" charset="0"/>
                <a:cs typeface="Times New Roman" panose="02020603050405020304" pitchFamily="18" charset="0"/>
              </a:rPr>
              <a:t>Ona görə də </a:t>
            </a:r>
            <a:r>
              <a:rPr lang="az-Latn-AZ" sz="2000"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qiymətləndirilən parametrlər qeyri-müəyyən olduqda q</a:t>
            </a:r>
            <a:r>
              <a:rPr lang="az-Latn-AZ" sz="2000" b="1"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eyri-səlis qiymətləndirmə </a:t>
            </a:r>
            <a:r>
              <a:rPr lang="az-Latn-AZ" sz="2000"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daha effektivdir. Məsələn, investisiya qərarlarında istifadə olunan meyarların bir çoxu (strateji əhəmiyyət, innovativlik, regional təsir, icra riski və s.) dəqiq ölçülə bilmir və ekspert qiymətləndirməsinə əsaslanır</a:t>
            </a:r>
          </a:p>
          <a:p>
            <a:pPr>
              <a:lnSpc>
                <a:spcPts val="2300"/>
              </a:lnSpc>
              <a:spcBef>
                <a:spcPts val="1800"/>
              </a:spcBef>
            </a:pPr>
            <a:r>
              <a:rPr lang="az-Latn-AZ" sz="2000"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İqtisadçılar, əsas etibarilə, ölçüləbilən anlayış və göstəricilərlə işləyirlər. Parametrlər konkret statistik göstəricilərə əsaslandıqda, əksinə, indeks normallaşdırması daha dəqiq nəticələr almağa imkan verir</a:t>
            </a:r>
          </a:p>
          <a:p>
            <a:pPr>
              <a:lnSpc>
                <a:spcPts val="2300"/>
              </a:lnSpc>
              <a:spcBef>
                <a:spcPts val="1800"/>
              </a:spcBef>
            </a:pPr>
            <a:r>
              <a:rPr lang="az-Latn-AZ" sz="2000" b="1" dirty="0">
                <a:solidFill>
                  <a:srgbClr val="7A0017"/>
                </a:solidFill>
                <a:latin typeface="Times New Roman" panose="02020603050405020304" pitchFamily="18" charset="0"/>
                <a:ea typeface="Times New Roman" panose="02020603050405020304" pitchFamily="18" charset="0"/>
                <a:cs typeface="Times New Roman" panose="02020603050405020304" pitchFamily="18" charset="0"/>
              </a:rPr>
              <a:t>AMMA nəticələrin təfsiri bu halda da qeyri-səlislik xüsusiyyətləri daşıyır</a:t>
            </a:r>
            <a:endParaRPr lang="ru-RU" sz="2000" b="1" dirty="0">
              <a:solidFill>
                <a:srgbClr val="7A0017"/>
              </a:solidFill>
              <a:latin typeface="Times New Roman" panose="02020603050405020304" pitchFamily="18" charset="0"/>
              <a:cs typeface="Times New Roman" panose="02020603050405020304" pitchFamily="18" charset="0"/>
            </a:endParaRPr>
          </a:p>
        </p:txBody>
      </p:sp>
      <p:sp>
        <p:nvSpPr>
          <p:cNvPr id="10" name="Поле 2">
            <a:extLst>
              <a:ext uri="{FF2B5EF4-FFF2-40B4-BE49-F238E27FC236}">
                <a16:creationId xmlns:a16="http://schemas.microsoft.com/office/drawing/2014/main" id="{5D2ACF9B-81D6-9CE0-A33E-11611DA5A233}"/>
              </a:ext>
            </a:extLst>
          </p:cNvPr>
          <p:cNvSpPr txBox="1">
            <a:spLocks noChangeArrowheads="1"/>
          </p:cNvSpPr>
          <p:nvPr/>
        </p:nvSpPr>
        <p:spPr bwMode="auto">
          <a:xfrm>
            <a:off x="1367638" y="247050"/>
            <a:ext cx="4759787" cy="4082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6350">
                <a:solidFill>
                  <a:srgbClr val="000000"/>
                </a:solidFill>
                <a:miter lim="800000"/>
                <a:headEnd/>
                <a:tailEnd/>
              </a14:hiddenLine>
            </a:ext>
          </a:extLst>
        </p:spPr>
        <p:txBody>
          <a:bodyPr/>
          <a:lstStyle>
            <a:lvl1pPr eaLnBrk="0" hangingPunct="0">
              <a:defRPr sz="2400" b="1" i="1">
                <a:solidFill>
                  <a:srgbClr val="FFFF99"/>
                </a:solidFill>
                <a:latin typeface="Times New Roman" pitchFamily="18" charset="0"/>
              </a:defRPr>
            </a:lvl1pPr>
            <a:lvl2pPr marL="742950" indent="-285750" eaLnBrk="0" hangingPunct="0">
              <a:defRPr sz="2400" b="1" i="1">
                <a:solidFill>
                  <a:srgbClr val="FFFF99"/>
                </a:solidFill>
                <a:latin typeface="Times New Roman" pitchFamily="18" charset="0"/>
              </a:defRPr>
            </a:lvl2pPr>
            <a:lvl3pPr marL="1143000" indent="-228600" eaLnBrk="0" hangingPunct="0">
              <a:defRPr sz="2400" b="1" i="1">
                <a:solidFill>
                  <a:srgbClr val="FFFF99"/>
                </a:solidFill>
                <a:latin typeface="Times New Roman" pitchFamily="18" charset="0"/>
              </a:defRPr>
            </a:lvl3pPr>
            <a:lvl4pPr marL="1600200" indent="-228600" eaLnBrk="0" hangingPunct="0">
              <a:defRPr sz="2400" b="1" i="1">
                <a:solidFill>
                  <a:srgbClr val="FFFF99"/>
                </a:solidFill>
                <a:latin typeface="Times New Roman" pitchFamily="18" charset="0"/>
              </a:defRPr>
            </a:lvl4pPr>
            <a:lvl5pPr marL="2057400" indent="-228600" eaLnBrk="0" hangingPunct="0">
              <a:defRPr sz="2400" b="1" i="1">
                <a:solidFill>
                  <a:srgbClr val="FFFF99"/>
                </a:solidFill>
                <a:latin typeface="Times New Roman" pitchFamily="18" charset="0"/>
              </a:defRPr>
            </a:lvl5pPr>
            <a:lvl6pPr marL="2514600" indent="-228600" eaLnBrk="0" fontAlgn="base" hangingPunct="0">
              <a:lnSpc>
                <a:spcPct val="75000"/>
              </a:lnSpc>
              <a:spcBef>
                <a:spcPct val="50000"/>
              </a:spcBef>
              <a:spcAft>
                <a:spcPct val="0"/>
              </a:spcAft>
              <a:buClr>
                <a:srgbClr val="CC0000"/>
              </a:buClr>
              <a:buFont typeface="Wingdings" pitchFamily="2" charset="2"/>
              <a:buChar char="ü"/>
              <a:defRPr sz="2400" b="1" i="1">
                <a:solidFill>
                  <a:srgbClr val="FFFF99"/>
                </a:solidFill>
                <a:latin typeface="Times New Roman" pitchFamily="18" charset="0"/>
              </a:defRPr>
            </a:lvl6pPr>
            <a:lvl7pPr marL="2971800" indent="-228600" eaLnBrk="0" fontAlgn="base" hangingPunct="0">
              <a:lnSpc>
                <a:spcPct val="75000"/>
              </a:lnSpc>
              <a:spcBef>
                <a:spcPct val="50000"/>
              </a:spcBef>
              <a:spcAft>
                <a:spcPct val="0"/>
              </a:spcAft>
              <a:buClr>
                <a:srgbClr val="CC0000"/>
              </a:buClr>
              <a:buFont typeface="Wingdings" pitchFamily="2" charset="2"/>
              <a:buChar char="ü"/>
              <a:defRPr sz="2400" b="1" i="1">
                <a:solidFill>
                  <a:srgbClr val="FFFF99"/>
                </a:solidFill>
                <a:latin typeface="Times New Roman" pitchFamily="18" charset="0"/>
              </a:defRPr>
            </a:lvl7pPr>
            <a:lvl8pPr marL="3429000" indent="-228600" eaLnBrk="0" fontAlgn="base" hangingPunct="0">
              <a:lnSpc>
                <a:spcPct val="75000"/>
              </a:lnSpc>
              <a:spcBef>
                <a:spcPct val="50000"/>
              </a:spcBef>
              <a:spcAft>
                <a:spcPct val="0"/>
              </a:spcAft>
              <a:buClr>
                <a:srgbClr val="CC0000"/>
              </a:buClr>
              <a:buFont typeface="Wingdings" pitchFamily="2" charset="2"/>
              <a:buChar char="ü"/>
              <a:defRPr sz="2400" b="1" i="1">
                <a:solidFill>
                  <a:srgbClr val="FFFF99"/>
                </a:solidFill>
                <a:latin typeface="Times New Roman" pitchFamily="18" charset="0"/>
              </a:defRPr>
            </a:lvl8pPr>
            <a:lvl9pPr marL="3886200" indent="-228600" eaLnBrk="0" fontAlgn="base" hangingPunct="0">
              <a:lnSpc>
                <a:spcPct val="75000"/>
              </a:lnSpc>
              <a:spcBef>
                <a:spcPct val="50000"/>
              </a:spcBef>
              <a:spcAft>
                <a:spcPct val="0"/>
              </a:spcAft>
              <a:buClr>
                <a:srgbClr val="CC0000"/>
              </a:buClr>
              <a:buFont typeface="Wingdings" pitchFamily="2" charset="2"/>
              <a:buChar char="ü"/>
              <a:defRPr sz="2400" b="1" i="1">
                <a:solidFill>
                  <a:srgbClr val="FFFF99"/>
                </a:solidFill>
                <a:latin typeface="Times New Roman" pitchFamily="18" charset="0"/>
              </a:defRPr>
            </a:lvl9pPr>
          </a:lstStyle>
          <a:p>
            <a:pPr eaLnBrk="1" hangingPunct="1">
              <a:lnSpc>
                <a:spcPct val="100000"/>
              </a:lnSpc>
              <a:spcBef>
                <a:spcPct val="0"/>
              </a:spcBef>
              <a:buFont typeface="Wingdings" pitchFamily="2" charset="2"/>
              <a:buNone/>
            </a:pPr>
            <a:r>
              <a:rPr lang="az-Latn-AZ" sz="1800" b="0" i="0" dirty="0">
                <a:solidFill>
                  <a:schemeClr val="bg1"/>
                </a:solidFill>
              </a:rPr>
              <a:t>ETN İQTİSADİYYAT İNSTİTUTU</a:t>
            </a:r>
            <a:r>
              <a:rPr lang="en-GB" sz="1800" b="0" i="0" dirty="0">
                <a:solidFill>
                  <a:schemeClr val="bg1"/>
                </a:solidFill>
              </a:rPr>
              <a:t> </a:t>
            </a:r>
            <a:endParaRPr lang="ru-RU" sz="3600" b="0" i="0" dirty="0">
              <a:solidFill>
                <a:schemeClr val="bg1"/>
              </a:solidFill>
              <a:latin typeface="Arno Pro" pitchFamily="18" charset="0"/>
              <a:ea typeface="Tahoma" pitchFamily="34" charset="0"/>
              <a:cs typeface="Tahoma" pitchFamily="34" charset="0"/>
            </a:endParaRPr>
          </a:p>
        </p:txBody>
      </p:sp>
      <p:sp>
        <p:nvSpPr>
          <p:cNvPr id="11" name="Прямоугольник 1">
            <a:extLst>
              <a:ext uri="{FF2B5EF4-FFF2-40B4-BE49-F238E27FC236}">
                <a16:creationId xmlns:a16="http://schemas.microsoft.com/office/drawing/2014/main" id="{4BFBA7D2-D524-4F89-8E0F-F9B50DFB2C36}"/>
              </a:ext>
            </a:extLst>
          </p:cNvPr>
          <p:cNvSpPr>
            <a:spLocks noGrp="1"/>
          </p:cNvSpPr>
          <p:nvPr/>
        </p:nvSpPr>
        <p:spPr>
          <a:xfrm>
            <a:off x="301170" y="6319962"/>
            <a:ext cx="6003868" cy="512695"/>
          </a:xfrm>
          <a:prstGeom prst="rect">
            <a:avLst/>
          </a:prstGeom>
          <a:noFill/>
          <a:ln w="0">
            <a:noFill/>
            <a:prstDash val="solid"/>
          </a:ln>
        </p:spPr>
        <p:txBody>
          <a:bodyPr anchor="ctr"/>
          <a:lstStyle/>
          <a:p>
            <a:pPr>
              <a:defRPr sz="1875" b="0">
                <a:solidFill>
                  <a:srgbClr val="1769D2"/>
                </a:solidFill>
              </a:defRPr>
            </a:pPr>
            <a:r>
              <a:rPr lang="az-Latn-AZ" sz="1200" i="1" dirty="0">
                <a:solidFill>
                  <a:srgbClr val="777777"/>
                </a:solidFill>
                <a:latin typeface="Times New Roman" panose="02020603050405020304" pitchFamily="18" charset="0"/>
                <a:cs typeface="Times New Roman" panose="02020603050405020304" pitchFamily="18" charset="0"/>
              </a:rPr>
              <a:t>ETN İqtisadiyyat İnstitutunun Daimi Elmi Seminarı</a:t>
            </a:r>
            <a:r>
              <a:rPr lang="en-US" sz="1200" i="1" dirty="0">
                <a:solidFill>
                  <a:srgbClr val="777777"/>
                </a:solidFill>
                <a:latin typeface="Times New Roman" panose="02020603050405020304" pitchFamily="18" charset="0"/>
                <a:cs typeface="Times New Roman" panose="02020603050405020304" pitchFamily="18" charset="0"/>
              </a:rPr>
              <a:t> </a:t>
            </a:r>
            <a:r>
              <a:rPr lang="az-Latn-AZ" sz="1200" i="1" dirty="0">
                <a:solidFill>
                  <a:srgbClr val="777777"/>
                </a:solidFill>
                <a:latin typeface="Times New Roman" panose="02020603050405020304" pitchFamily="18" charset="0"/>
                <a:cs typeface="Times New Roman" panose="02020603050405020304" pitchFamily="18" charset="0"/>
              </a:rPr>
              <a:t>– Bakı</a:t>
            </a:r>
            <a:r>
              <a:rPr lang="en-US" sz="1200" i="1" dirty="0">
                <a:solidFill>
                  <a:srgbClr val="777777"/>
                </a:solidFill>
                <a:latin typeface="Times New Roman" panose="02020603050405020304" pitchFamily="18" charset="0"/>
                <a:cs typeface="Times New Roman" panose="02020603050405020304" pitchFamily="18" charset="0"/>
              </a:rPr>
              <a:t>, </a:t>
            </a:r>
            <a:r>
              <a:rPr lang="az-Latn-AZ" sz="1200" i="1" dirty="0">
                <a:solidFill>
                  <a:srgbClr val="777777"/>
                </a:solidFill>
                <a:latin typeface="Times New Roman" panose="02020603050405020304" pitchFamily="18" charset="0"/>
                <a:cs typeface="Times New Roman" panose="02020603050405020304" pitchFamily="18" charset="0"/>
              </a:rPr>
              <a:t>7 oktyabr 2026-cı il</a:t>
            </a:r>
            <a:endParaRPr sz="1200" i="1" dirty="0">
              <a:solidFill>
                <a:srgbClr val="777777"/>
              </a:solidFill>
              <a:latin typeface="Times New Roman" panose="02020603050405020304" pitchFamily="18" charset="0"/>
              <a:cs typeface="Times New Roman" panose="02020603050405020304" pitchFamily="18" charset="0"/>
            </a:endParaRPr>
          </a:p>
        </p:txBody>
      </p:sp>
      <p:sp>
        <p:nvSpPr>
          <p:cNvPr id="13" name="Rectangle 12">
            <a:extLst>
              <a:ext uri="{FF2B5EF4-FFF2-40B4-BE49-F238E27FC236}">
                <a16:creationId xmlns:a16="http://schemas.microsoft.com/office/drawing/2014/main" id="{9AFEAC2E-7A07-47E3-8494-737F172E7453}"/>
              </a:ext>
            </a:extLst>
          </p:cNvPr>
          <p:cNvSpPr>
            <a:spLocks noGrp="1"/>
          </p:cNvSpPr>
          <p:nvPr/>
        </p:nvSpPr>
        <p:spPr>
          <a:xfrm>
            <a:off x="2664511" y="1189983"/>
            <a:ext cx="8137164" cy="430887"/>
          </a:xfrm>
          <a:prstGeom prst="rect">
            <a:avLst/>
          </a:prstGeom>
        </p:spPr>
        <p:txBody>
          <a:bodyPr wrap="none">
            <a:noAutofit/>
          </a:bodyPr>
          <a:lstStyle/>
          <a:p>
            <a:r>
              <a:rPr lang="az-Latn-AZ" sz="2400" b="1" dirty="0">
                <a:solidFill>
                  <a:srgbClr val="002060"/>
                </a:solidFill>
                <a:latin typeface="Times New Roman"/>
                <a:ea typeface="Times New Roman"/>
                <a:cs typeface="Times New Roman"/>
              </a:rPr>
              <a:t>QEYRİ-SƏLİS QİYMƏTLƏNDİRMƏ VƏ NORMALLAŞDIRMA</a:t>
            </a:r>
            <a:endParaRPr sz="2400" dirty="0"/>
          </a:p>
        </p:txBody>
      </p:sp>
    </p:spTree>
    <p:extLst>
      <p:ext uri="{BB962C8B-B14F-4D97-AF65-F5344CB8AC3E}">
        <p14:creationId xmlns:p14="http://schemas.microsoft.com/office/powerpoint/2010/main" val="1045464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3">
                                            <p:txEl>
                                              <p:pRg st="0" end="0"/>
                                            </p:txEl>
                                          </p:spTgt>
                                        </p:tgtEl>
                                        <p:attrNameLst>
                                          <p:attrName>style.visibility</p:attrName>
                                        </p:attrNameLst>
                                      </p:cBhvr>
                                      <p:to>
                                        <p:strVal val="visible"/>
                                      </p:to>
                                    </p:set>
                                    <p:animEffect transition="in" filter="fade">
                                      <p:cBhvr>
                                        <p:cTn id="7" dur="500"/>
                                        <p:tgtEl>
                                          <p:spTgt spid="2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mph" presetSubtype="0" nodeType="clickEffect">
                                  <p:stCondLst>
                                    <p:cond delay="0"/>
                                  </p:stCondLst>
                                  <p:childTnLst>
                                    <p:set>
                                      <p:cBhvr>
                                        <p:cTn id="11" dur="indefinite"/>
                                        <p:tgtEl>
                                          <p:spTgt spid="23">
                                            <p:txEl>
                                              <p:pRg st="0" end="0"/>
                                            </p:txEl>
                                          </p:spTgt>
                                        </p:tgtEl>
                                        <p:attrNameLst>
                                          <p:attrName>style.opacity</p:attrName>
                                        </p:attrNameLst>
                                      </p:cBhvr>
                                      <p:to>
                                        <p:strVal val="0.25"/>
                                      </p:to>
                                    </p:set>
                                    <p:animEffect filter="image" prLst="opacity: 0.25">
                                      <p:cBhvr rctx="IE">
                                        <p:cTn id="12" dur="indefinite"/>
                                        <p:tgtEl>
                                          <p:spTgt spid="23">
                                            <p:txEl>
                                              <p:pRg st="0" end="0"/>
                                            </p:txEl>
                                          </p:spTgt>
                                        </p:tgtEl>
                                      </p:cBhvr>
                                    </p:animEffect>
                                  </p:childTnLst>
                                </p:cTn>
                              </p:par>
                              <p:par>
                                <p:cTn id="13" presetID="10" presetClass="entr" presetSubtype="0" fill="hold" nodeType="withEffect">
                                  <p:stCondLst>
                                    <p:cond delay="0"/>
                                  </p:stCondLst>
                                  <p:childTnLst>
                                    <p:set>
                                      <p:cBhvr>
                                        <p:cTn id="14" dur="1" fill="hold">
                                          <p:stCondLst>
                                            <p:cond delay="0"/>
                                          </p:stCondLst>
                                        </p:cTn>
                                        <p:tgtEl>
                                          <p:spTgt spid="23">
                                            <p:txEl>
                                              <p:pRg st="1" end="1"/>
                                            </p:txEl>
                                          </p:spTgt>
                                        </p:tgtEl>
                                        <p:attrNameLst>
                                          <p:attrName>style.visibility</p:attrName>
                                        </p:attrNameLst>
                                      </p:cBhvr>
                                      <p:to>
                                        <p:strVal val="visible"/>
                                      </p:to>
                                    </p:set>
                                    <p:animEffect transition="in" filter="fade">
                                      <p:cBhvr>
                                        <p:cTn id="15" dur="500"/>
                                        <p:tgtEl>
                                          <p:spTgt spid="23">
                                            <p:txEl>
                                              <p:pRg st="1" end="1"/>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9" presetClass="emph" presetSubtype="0" nodeType="clickEffect">
                                  <p:stCondLst>
                                    <p:cond delay="0"/>
                                  </p:stCondLst>
                                  <p:childTnLst>
                                    <p:set>
                                      <p:cBhvr>
                                        <p:cTn id="19" dur="indefinite"/>
                                        <p:tgtEl>
                                          <p:spTgt spid="23">
                                            <p:txEl>
                                              <p:pRg st="1" end="1"/>
                                            </p:txEl>
                                          </p:spTgt>
                                        </p:tgtEl>
                                        <p:attrNameLst>
                                          <p:attrName>style.opacity</p:attrName>
                                        </p:attrNameLst>
                                      </p:cBhvr>
                                      <p:to>
                                        <p:strVal val="0.25"/>
                                      </p:to>
                                    </p:set>
                                    <p:animEffect filter="image" prLst="opacity: 0.25">
                                      <p:cBhvr rctx="IE">
                                        <p:cTn id="20" dur="indefinite"/>
                                        <p:tgtEl>
                                          <p:spTgt spid="23">
                                            <p:txEl>
                                              <p:pRg st="1" end="1"/>
                                            </p:txEl>
                                          </p:spTgt>
                                        </p:tgtEl>
                                      </p:cBhvr>
                                    </p:animEffect>
                                  </p:childTnLst>
                                </p:cTn>
                              </p:par>
                              <p:par>
                                <p:cTn id="21" presetID="10" presetClass="entr" presetSubtype="0" fill="hold" nodeType="withEffect">
                                  <p:stCondLst>
                                    <p:cond delay="0"/>
                                  </p:stCondLst>
                                  <p:childTnLst>
                                    <p:set>
                                      <p:cBhvr>
                                        <p:cTn id="22" dur="1" fill="hold">
                                          <p:stCondLst>
                                            <p:cond delay="0"/>
                                          </p:stCondLst>
                                        </p:cTn>
                                        <p:tgtEl>
                                          <p:spTgt spid="23">
                                            <p:txEl>
                                              <p:pRg st="2" end="2"/>
                                            </p:txEl>
                                          </p:spTgt>
                                        </p:tgtEl>
                                        <p:attrNameLst>
                                          <p:attrName>style.visibility</p:attrName>
                                        </p:attrNameLst>
                                      </p:cBhvr>
                                      <p:to>
                                        <p:strVal val="visible"/>
                                      </p:to>
                                    </p:set>
                                    <p:animEffect transition="in" filter="fade">
                                      <p:cBhvr>
                                        <p:cTn id="23" dur="500"/>
                                        <p:tgtEl>
                                          <p:spTgt spid="23">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9" presetClass="emph" presetSubtype="0" nodeType="clickEffect">
                                  <p:stCondLst>
                                    <p:cond delay="0"/>
                                  </p:stCondLst>
                                  <p:childTnLst>
                                    <p:set>
                                      <p:cBhvr rctx="PPT">
                                        <p:cTn id="27" dur="indefinite"/>
                                        <p:tgtEl>
                                          <p:spTgt spid="23">
                                            <p:txEl>
                                              <p:pRg st="2" end="2"/>
                                            </p:txEl>
                                          </p:spTgt>
                                        </p:tgtEl>
                                        <p:attrNameLst>
                                          <p:attrName>style.opacity</p:attrName>
                                        </p:attrNameLst>
                                      </p:cBhvr>
                                      <p:to>
                                        <p:strVal val="0.25"/>
                                      </p:to>
                                    </p:set>
                                    <p:animEffect filter="image" prLst="opacity: 0.25">
                                      <p:cBhvr rctx="IE">
                                        <p:cTn id="28" dur="indefinite"/>
                                        <p:tgtEl>
                                          <p:spTgt spid="23">
                                            <p:txEl>
                                              <p:pRg st="2" end="2"/>
                                            </p:txEl>
                                          </p:spTgt>
                                        </p:tgtEl>
                                      </p:cBhvr>
                                    </p:animEffect>
                                  </p:childTnLst>
                                </p:cTn>
                              </p:par>
                              <p:par>
                                <p:cTn id="29" presetID="10" presetClass="entr" presetSubtype="0" fill="hold" nodeType="withEffect">
                                  <p:stCondLst>
                                    <p:cond delay="0"/>
                                  </p:stCondLst>
                                  <p:childTnLst>
                                    <p:set>
                                      <p:cBhvr>
                                        <p:cTn id="30" dur="1" fill="hold">
                                          <p:stCondLst>
                                            <p:cond delay="0"/>
                                          </p:stCondLst>
                                        </p:cTn>
                                        <p:tgtEl>
                                          <p:spTgt spid="23">
                                            <p:txEl>
                                              <p:pRg st="3" end="3"/>
                                            </p:txEl>
                                          </p:spTgt>
                                        </p:tgtEl>
                                        <p:attrNameLst>
                                          <p:attrName>style.visibility</p:attrName>
                                        </p:attrNameLst>
                                      </p:cBhvr>
                                      <p:to>
                                        <p:strVal val="visible"/>
                                      </p:to>
                                    </p:set>
                                    <p:animEffect transition="in" filter="fade">
                                      <p:cBhvr>
                                        <p:cTn id="31" dur="500"/>
                                        <p:tgtEl>
                                          <p:spTgt spid="23">
                                            <p:txEl>
                                              <p:pRg st="3" end="3"/>
                                            </p:txEl>
                                          </p:spTgt>
                                        </p:tgtEl>
                                      </p:cBhvr>
                                    </p:animEffect>
                                  </p:childTnLst>
                                </p:cTn>
                              </p:par>
                            </p:childTnLst>
                          </p:cTn>
                        </p:par>
                        <p:par>
                          <p:cTn id="32" fill="hold">
                            <p:stCondLst>
                              <p:cond delay="500"/>
                            </p:stCondLst>
                            <p:childTnLst>
                              <p:par>
                                <p:cTn id="33" presetID="10" presetClass="entr" presetSubtype="0" fill="hold" nodeType="afterEffect">
                                  <p:stCondLst>
                                    <p:cond delay="0"/>
                                  </p:stCondLst>
                                  <p:childTnLst>
                                    <p:set>
                                      <p:cBhvr>
                                        <p:cTn id="34" dur="1" fill="hold">
                                          <p:stCondLst>
                                            <p:cond delay="0"/>
                                          </p:stCondLst>
                                        </p:cTn>
                                        <p:tgtEl>
                                          <p:spTgt spid="23">
                                            <p:txEl>
                                              <p:pRg st="4" end="4"/>
                                            </p:txEl>
                                          </p:spTgt>
                                        </p:tgtEl>
                                        <p:attrNameLst>
                                          <p:attrName>style.visibility</p:attrName>
                                        </p:attrNameLst>
                                      </p:cBhvr>
                                      <p:to>
                                        <p:strVal val="visible"/>
                                      </p:to>
                                    </p:set>
                                    <p:animEffect transition="in" filter="fade">
                                      <p:cBhvr>
                                        <p:cTn id="35" dur="500"/>
                                        <p:tgtEl>
                                          <p:spTgt spid="2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4" name="Рисунок 1"/>
          <p:cNvPicPr>
            <a:picLocks noChangeAspect="1"/>
          </p:cNvPicPr>
          <p:nvPr/>
        </p:nvPicPr>
        <p:blipFill>
          <a:blip r:embed="rId3"/>
          <a:srcRect l="58456" t="15993" r="20644" b="63036"/>
          <a:stretch>
            <a:fillRect/>
          </a:stretch>
        </p:blipFill>
        <p:spPr>
          <a:xfrm>
            <a:off x="-1" y="-12700"/>
            <a:ext cx="12192001" cy="955380"/>
          </a:xfrm>
          <a:prstGeom prst="rect">
            <a:avLst/>
          </a:prstGeom>
          <a:ln>
            <a:noFill/>
          </a:ln>
        </p:spPr>
      </p:pic>
      <p:pic>
        <p:nvPicPr>
          <p:cNvPr id="15" name="Рисунок 23"/>
          <p:cNvPicPr>
            <a:picLocks noChangeAspect="1"/>
          </p:cNvPicPr>
          <p:nvPr/>
        </p:nvPicPr>
        <p:blipFill>
          <a:blip r:embed="rId4"/>
          <a:srcRect b="34521"/>
          <a:stretch>
            <a:fillRect/>
          </a:stretch>
        </p:blipFill>
        <p:spPr>
          <a:xfrm>
            <a:off x="659567" y="119650"/>
            <a:ext cx="613801" cy="596788"/>
          </a:xfrm>
          <a:prstGeom prst="rect">
            <a:avLst/>
          </a:prstGeom>
          <a:ln>
            <a:noFill/>
          </a:ln>
        </p:spPr>
      </p:pic>
      <p:sp>
        <p:nvSpPr>
          <p:cNvPr id="7" name="Straight Connector 6">
            <a:extLst>
              <a:ext uri="{FF2B5EF4-FFF2-40B4-BE49-F238E27FC236}">
                <a16:creationId xmlns:a16="http://schemas.microsoft.com/office/drawing/2014/main" id="{99E103CF-A7CF-4EBB-8862-A5E19D1111D3}"/>
              </a:ext>
            </a:extLst>
          </p:cNvPr>
          <p:cNvSpPr>
            <a:spLocks noGrp="1"/>
          </p:cNvSpPr>
          <p:nvPr/>
        </p:nvSpPr>
        <p:spPr>
          <a:xfrm>
            <a:off x="0" y="6315962"/>
            <a:ext cx="12192000" cy="0"/>
          </a:xfrm>
          <a:prstGeom prst="line">
            <a:avLst/>
          </a:prstGeom>
          <a:ln w="25400">
            <a:solidFill>
              <a:srgbClr val="002F8E"/>
            </a:solidFill>
          </a:ln>
        </p:spPr>
        <p:style>
          <a:lnRef idx="1">
            <a:schemeClr val="accent1"/>
          </a:lnRef>
          <a:fillRef idx="0">
            <a:schemeClr val="accent1"/>
          </a:fillRef>
          <a:effectRef idx="0">
            <a:schemeClr val="accent1"/>
          </a:effectRef>
          <a:fontRef idx="minor">
            <a:schemeClr val="tx1"/>
          </a:fontRef>
        </p:style>
      </p:sp>
      <p:sp>
        <p:nvSpPr>
          <p:cNvPr id="8" name="Прямоугольник 1">
            <a:extLst>
              <a:ext uri="{FF2B5EF4-FFF2-40B4-BE49-F238E27FC236}">
                <a16:creationId xmlns:a16="http://schemas.microsoft.com/office/drawing/2014/main" id="{07F8B709-9D6F-494F-97F3-A69A6EBC569B}"/>
              </a:ext>
            </a:extLst>
          </p:cNvPr>
          <p:cNvSpPr>
            <a:spLocks noGrp="1"/>
          </p:cNvSpPr>
          <p:nvPr/>
        </p:nvSpPr>
        <p:spPr>
          <a:xfrm>
            <a:off x="9972481" y="6319962"/>
            <a:ext cx="1887559" cy="512695"/>
          </a:xfrm>
          <a:prstGeom prst="rect">
            <a:avLst/>
          </a:prstGeom>
          <a:noFill/>
          <a:ln w="0">
            <a:noFill/>
            <a:prstDash val="solid"/>
          </a:ln>
        </p:spPr>
        <p:txBody>
          <a:bodyPr anchor="ctr"/>
          <a:lstStyle/>
          <a:p>
            <a:pPr algn="r">
              <a:buNone/>
              <a:defRPr sz="1875" b="0">
                <a:solidFill>
                  <a:srgbClr val="1769D2"/>
                </a:solidFill>
              </a:defRPr>
            </a:pPr>
            <a:r>
              <a:rPr sz="1200" i="1">
                <a:solidFill>
                  <a:srgbClr val="777777"/>
                </a:solidFill>
                <a:latin typeface="Times New Roman"/>
                <a:ea typeface="Times New Roman"/>
                <a:cs typeface="Times New Roman"/>
              </a:rPr>
              <a:t>https://economics.org.az</a:t>
            </a:r>
          </a:p>
        </p:txBody>
      </p:sp>
      <p:sp>
        <p:nvSpPr>
          <p:cNvPr id="10" name="Rectangle 9">
            <a:extLst>
              <a:ext uri="{FF2B5EF4-FFF2-40B4-BE49-F238E27FC236}">
                <a16:creationId xmlns:a16="http://schemas.microsoft.com/office/drawing/2014/main" id="{082D685C-CE0B-40EA-94BB-AEA8DA5EDB6C}"/>
              </a:ext>
            </a:extLst>
          </p:cNvPr>
          <p:cNvSpPr>
            <a:spLocks noGrp="1"/>
          </p:cNvSpPr>
          <p:nvPr/>
        </p:nvSpPr>
        <p:spPr>
          <a:xfrm>
            <a:off x="6481588" y="1202430"/>
            <a:ext cx="4285149" cy="430887"/>
          </a:xfrm>
          <a:prstGeom prst="rect">
            <a:avLst/>
          </a:prstGeom>
        </p:spPr>
        <p:txBody>
          <a:bodyPr wrap="none">
            <a:noAutofit/>
          </a:bodyPr>
          <a:lstStyle/>
          <a:p>
            <a:r>
              <a:rPr lang="az-Latn-AZ" sz="2400" b="1" dirty="0">
                <a:solidFill>
                  <a:srgbClr val="002060"/>
                </a:solidFill>
                <a:latin typeface="Times New Roman" panose="02020603050405020304" pitchFamily="18" charset="0"/>
                <a:cs typeface="Times New Roman" panose="02020603050405020304" pitchFamily="18" charset="0"/>
              </a:rPr>
              <a:t>NİYƏ GENİŞLƏNDİRMƏ?</a:t>
            </a:r>
            <a:endParaRPr lang="ru-RU" sz="2400" dirty="0"/>
          </a:p>
        </p:txBody>
      </p:sp>
      <p:sp>
        <p:nvSpPr>
          <p:cNvPr id="11" name="Rectangle 10">
            <a:extLst>
              <a:ext uri="{FF2B5EF4-FFF2-40B4-BE49-F238E27FC236}">
                <a16:creationId xmlns:a16="http://schemas.microsoft.com/office/drawing/2014/main" id="{25C62395-D19B-4D65-9AAA-16B04110DB5A}"/>
              </a:ext>
            </a:extLst>
          </p:cNvPr>
          <p:cNvSpPr>
            <a:spLocks noGrp="1"/>
          </p:cNvSpPr>
          <p:nvPr/>
        </p:nvSpPr>
        <p:spPr>
          <a:xfrm>
            <a:off x="495762" y="1719671"/>
            <a:ext cx="11543838" cy="4211229"/>
          </a:xfrm>
          <a:prstGeom prst="rect">
            <a:avLst/>
          </a:prstGeom>
        </p:spPr>
        <p:txBody>
          <a:bodyPr wrap="square">
            <a:noAutofit/>
          </a:bodyPr>
          <a:lstStyle/>
          <a:p>
            <a:pPr>
              <a:lnSpc>
                <a:spcPts val="2000"/>
              </a:lnSpc>
              <a:spcBef>
                <a:spcPts val="1800"/>
              </a:spcBef>
            </a:pPr>
            <a:r>
              <a:rPr lang="az-Latn-AZ"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Normallaşdırma sərhədlərinin genişləndirilməsi minimal göstəricinin azaldılması və / və ya maksimal göstəricinin artırılmasıdır. Bunu etdikdə minimal və maksimal indekslər arasındakı diapazon, əksinə, daralır və onlar nəzəri ekstremumlardan müəyyən qədər aralanır</a:t>
            </a:r>
          </a:p>
          <a:p>
            <a:pPr>
              <a:lnSpc>
                <a:spcPts val="2000"/>
              </a:lnSpc>
              <a:spcBef>
                <a:spcPts val="1800"/>
              </a:spcBef>
            </a:pPr>
            <a:r>
              <a:rPr lang="az-Latn-AZ"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Ənənəvi normallaşdırmada faktiki minimum və maksimum “0” və “1” qiymətlərinə çevrilir. Bu onların nəzəri minimum və maksimum kimi təfsirinə yol açır. Halbuki bunlar mümkün son hədləri ifadə etməyə də bilər</a:t>
            </a:r>
          </a:p>
          <a:p>
            <a:pPr>
              <a:lnSpc>
                <a:spcPts val="2000"/>
              </a:lnSpc>
              <a:spcBef>
                <a:spcPts val="1800"/>
              </a:spcBef>
            </a:pPr>
            <a:r>
              <a:rPr lang="az-Latn-AZ"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Genişləndirmə nəzəri qütblərlə nisbi qütbləri, nəzəri, nisbi və ədədi ortaları fərqləndirməyə imkan yaradır</a:t>
            </a:r>
            <a:endParaRPr lang="en-US"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endParaRPr>
          </a:p>
          <a:p>
            <a:pPr>
              <a:lnSpc>
                <a:spcPts val="2000"/>
              </a:lnSpc>
              <a:spcBef>
                <a:spcPts val="1800"/>
              </a:spcBef>
            </a:pPr>
            <a:r>
              <a:rPr lang="az-Latn-AZ"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Genişləndirmənin hansı yolla aparılmasından asılı olmayaraq, qiymətləndirilən obyektlərin sıralanması dəyişməz qalır</a:t>
            </a:r>
          </a:p>
          <a:p>
            <a:pPr>
              <a:lnSpc>
                <a:spcPts val="2000"/>
              </a:lnSpc>
              <a:spcBef>
                <a:spcPts val="1800"/>
              </a:spcBef>
            </a:pPr>
            <a:r>
              <a:rPr lang="az-Latn-AZ"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Nisbi ortanın “0,5” nəzəri mərkəzinin hansı tərəfində yerləşməsi müqayisə qrupunun ölçülən xüsusiyyət üzrə hansı qütbə daha çox meyil etdiyini müəyyənləşdirməyə prinsipcə imkan verir</a:t>
            </a:r>
            <a:endParaRPr lang="en-US"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endParaRPr>
          </a:p>
          <a:p>
            <a:pPr>
              <a:lnSpc>
                <a:spcPts val="2000"/>
              </a:lnSpc>
              <a:spcBef>
                <a:spcPts val="1800"/>
              </a:spcBef>
            </a:pPr>
            <a:r>
              <a:rPr lang="az-Latn-AZ"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Genişləndirmə imkan verir ki, gələcəkdə dinamikanı izləmək mümkün olsun, çünki minimal göstərici azalanda və / və ya maksimal göstərici artanda bunu nəzərə almaq üçün şkalada əlavə “ehtiyat” intervalı yaranır</a:t>
            </a:r>
          </a:p>
        </p:txBody>
      </p:sp>
      <p:sp>
        <p:nvSpPr>
          <p:cNvPr id="12" name="Поле 2">
            <a:extLst>
              <a:ext uri="{FF2B5EF4-FFF2-40B4-BE49-F238E27FC236}">
                <a16:creationId xmlns:a16="http://schemas.microsoft.com/office/drawing/2014/main" id="{5D2ACF9B-81D6-9CE0-A33E-11611DA5A233}"/>
              </a:ext>
            </a:extLst>
          </p:cNvPr>
          <p:cNvSpPr txBox="1">
            <a:spLocks noChangeArrowheads="1"/>
          </p:cNvSpPr>
          <p:nvPr/>
        </p:nvSpPr>
        <p:spPr bwMode="auto">
          <a:xfrm>
            <a:off x="1367638" y="247050"/>
            <a:ext cx="4759787" cy="4082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6350">
                <a:solidFill>
                  <a:srgbClr val="000000"/>
                </a:solidFill>
                <a:miter lim="800000"/>
                <a:headEnd/>
                <a:tailEnd/>
              </a14:hiddenLine>
            </a:ext>
          </a:extLst>
        </p:spPr>
        <p:txBody>
          <a:bodyPr/>
          <a:lstStyle>
            <a:lvl1pPr eaLnBrk="0" hangingPunct="0">
              <a:defRPr sz="2400" b="1" i="1">
                <a:solidFill>
                  <a:srgbClr val="FFFF99"/>
                </a:solidFill>
                <a:latin typeface="Times New Roman" pitchFamily="18" charset="0"/>
              </a:defRPr>
            </a:lvl1pPr>
            <a:lvl2pPr marL="742950" indent="-285750" eaLnBrk="0" hangingPunct="0">
              <a:defRPr sz="2400" b="1" i="1">
                <a:solidFill>
                  <a:srgbClr val="FFFF99"/>
                </a:solidFill>
                <a:latin typeface="Times New Roman" pitchFamily="18" charset="0"/>
              </a:defRPr>
            </a:lvl2pPr>
            <a:lvl3pPr marL="1143000" indent="-228600" eaLnBrk="0" hangingPunct="0">
              <a:defRPr sz="2400" b="1" i="1">
                <a:solidFill>
                  <a:srgbClr val="FFFF99"/>
                </a:solidFill>
                <a:latin typeface="Times New Roman" pitchFamily="18" charset="0"/>
              </a:defRPr>
            </a:lvl3pPr>
            <a:lvl4pPr marL="1600200" indent="-228600" eaLnBrk="0" hangingPunct="0">
              <a:defRPr sz="2400" b="1" i="1">
                <a:solidFill>
                  <a:srgbClr val="FFFF99"/>
                </a:solidFill>
                <a:latin typeface="Times New Roman" pitchFamily="18" charset="0"/>
              </a:defRPr>
            </a:lvl4pPr>
            <a:lvl5pPr marL="2057400" indent="-228600" eaLnBrk="0" hangingPunct="0">
              <a:defRPr sz="2400" b="1" i="1">
                <a:solidFill>
                  <a:srgbClr val="FFFF99"/>
                </a:solidFill>
                <a:latin typeface="Times New Roman" pitchFamily="18" charset="0"/>
              </a:defRPr>
            </a:lvl5pPr>
            <a:lvl6pPr marL="2514600" indent="-228600" eaLnBrk="0" fontAlgn="base" hangingPunct="0">
              <a:lnSpc>
                <a:spcPct val="75000"/>
              </a:lnSpc>
              <a:spcBef>
                <a:spcPct val="50000"/>
              </a:spcBef>
              <a:spcAft>
                <a:spcPct val="0"/>
              </a:spcAft>
              <a:buClr>
                <a:srgbClr val="CC0000"/>
              </a:buClr>
              <a:buFont typeface="Wingdings" pitchFamily="2" charset="2"/>
              <a:buChar char="ü"/>
              <a:defRPr sz="2400" b="1" i="1">
                <a:solidFill>
                  <a:srgbClr val="FFFF99"/>
                </a:solidFill>
                <a:latin typeface="Times New Roman" pitchFamily="18" charset="0"/>
              </a:defRPr>
            </a:lvl6pPr>
            <a:lvl7pPr marL="2971800" indent="-228600" eaLnBrk="0" fontAlgn="base" hangingPunct="0">
              <a:lnSpc>
                <a:spcPct val="75000"/>
              </a:lnSpc>
              <a:spcBef>
                <a:spcPct val="50000"/>
              </a:spcBef>
              <a:spcAft>
                <a:spcPct val="0"/>
              </a:spcAft>
              <a:buClr>
                <a:srgbClr val="CC0000"/>
              </a:buClr>
              <a:buFont typeface="Wingdings" pitchFamily="2" charset="2"/>
              <a:buChar char="ü"/>
              <a:defRPr sz="2400" b="1" i="1">
                <a:solidFill>
                  <a:srgbClr val="FFFF99"/>
                </a:solidFill>
                <a:latin typeface="Times New Roman" pitchFamily="18" charset="0"/>
              </a:defRPr>
            </a:lvl7pPr>
            <a:lvl8pPr marL="3429000" indent="-228600" eaLnBrk="0" fontAlgn="base" hangingPunct="0">
              <a:lnSpc>
                <a:spcPct val="75000"/>
              </a:lnSpc>
              <a:spcBef>
                <a:spcPct val="50000"/>
              </a:spcBef>
              <a:spcAft>
                <a:spcPct val="0"/>
              </a:spcAft>
              <a:buClr>
                <a:srgbClr val="CC0000"/>
              </a:buClr>
              <a:buFont typeface="Wingdings" pitchFamily="2" charset="2"/>
              <a:buChar char="ü"/>
              <a:defRPr sz="2400" b="1" i="1">
                <a:solidFill>
                  <a:srgbClr val="FFFF99"/>
                </a:solidFill>
                <a:latin typeface="Times New Roman" pitchFamily="18" charset="0"/>
              </a:defRPr>
            </a:lvl8pPr>
            <a:lvl9pPr marL="3886200" indent="-228600" eaLnBrk="0" fontAlgn="base" hangingPunct="0">
              <a:lnSpc>
                <a:spcPct val="75000"/>
              </a:lnSpc>
              <a:spcBef>
                <a:spcPct val="50000"/>
              </a:spcBef>
              <a:spcAft>
                <a:spcPct val="0"/>
              </a:spcAft>
              <a:buClr>
                <a:srgbClr val="CC0000"/>
              </a:buClr>
              <a:buFont typeface="Wingdings" pitchFamily="2" charset="2"/>
              <a:buChar char="ü"/>
              <a:defRPr sz="2400" b="1" i="1">
                <a:solidFill>
                  <a:srgbClr val="FFFF99"/>
                </a:solidFill>
                <a:latin typeface="Times New Roman" pitchFamily="18" charset="0"/>
              </a:defRPr>
            </a:lvl9pPr>
          </a:lstStyle>
          <a:p>
            <a:pPr eaLnBrk="1" hangingPunct="1">
              <a:lnSpc>
                <a:spcPct val="100000"/>
              </a:lnSpc>
              <a:spcBef>
                <a:spcPct val="0"/>
              </a:spcBef>
              <a:buFont typeface="Wingdings" pitchFamily="2" charset="2"/>
              <a:buNone/>
            </a:pPr>
            <a:r>
              <a:rPr lang="az-Latn-AZ" sz="1800" b="0" i="0" dirty="0">
                <a:solidFill>
                  <a:schemeClr val="bg1"/>
                </a:solidFill>
              </a:rPr>
              <a:t>ETN İQTİSADİYYAT İNSTİTUTU</a:t>
            </a:r>
            <a:r>
              <a:rPr lang="en-GB" sz="1800" b="0" i="0" dirty="0">
                <a:solidFill>
                  <a:schemeClr val="bg1"/>
                </a:solidFill>
              </a:rPr>
              <a:t> </a:t>
            </a:r>
            <a:endParaRPr lang="ru-RU" sz="3600" b="0" i="0" dirty="0">
              <a:solidFill>
                <a:schemeClr val="bg1"/>
              </a:solidFill>
              <a:latin typeface="Arno Pro" pitchFamily="18" charset="0"/>
              <a:ea typeface="Tahoma" pitchFamily="34" charset="0"/>
              <a:cs typeface="Tahoma" pitchFamily="34" charset="0"/>
            </a:endParaRPr>
          </a:p>
        </p:txBody>
      </p:sp>
      <p:sp>
        <p:nvSpPr>
          <p:cNvPr id="13" name="Прямоугольник 1">
            <a:extLst>
              <a:ext uri="{FF2B5EF4-FFF2-40B4-BE49-F238E27FC236}">
                <a16:creationId xmlns:a16="http://schemas.microsoft.com/office/drawing/2014/main" id="{4BFBA7D2-D524-4F89-8E0F-F9B50DFB2C36}"/>
              </a:ext>
            </a:extLst>
          </p:cNvPr>
          <p:cNvSpPr>
            <a:spLocks noGrp="1"/>
          </p:cNvSpPr>
          <p:nvPr/>
        </p:nvSpPr>
        <p:spPr>
          <a:xfrm>
            <a:off x="301170" y="6319962"/>
            <a:ext cx="6003868" cy="512695"/>
          </a:xfrm>
          <a:prstGeom prst="rect">
            <a:avLst/>
          </a:prstGeom>
          <a:noFill/>
          <a:ln w="0">
            <a:noFill/>
            <a:prstDash val="solid"/>
          </a:ln>
        </p:spPr>
        <p:txBody>
          <a:bodyPr anchor="ctr"/>
          <a:lstStyle/>
          <a:p>
            <a:pPr>
              <a:defRPr sz="1875" b="0">
                <a:solidFill>
                  <a:srgbClr val="1769D2"/>
                </a:solidFill>
              </a:defRPr>
            </a:pPr>
            <a:r>
              <a:rPr lang="az-Latn-AZ" sz="1200" i="1" dirty="0">
                <a:solidFill>
                  <a:srgbClr val="777777"/>
                </a:solidFill>
                <a:latin typeface="Times New Roman" panose="02020603050405020304" pitchFamily="18" charset="0"/>
                <a:cs typeface="Times New Roman" panose="02020603050405020304" pitchFamily="18" charset="0"/>
              </a:rPr>
              <a:t>ETN İqtisadiyyat İnstitutunun Daimi Elmi Seminarı</a:t>
            </a:r>
            <a:r>
              <a:rPr lang="en-US" sz="1200" i="1" dirty="0">
                <a:solidFill>
                  <a:srgbClr val="777777"/>
                </a:solidFill>
                <a:latin typeface="Times New Roman" panose="02020603050405020304" pitchFamily="18" charset="0"/>
                <a:cs typeface="Times New Roman" panose="02020603050405020304" pitchFamily="18" charset="0"/>
              </a:rPr>
              <a:t> </a:t>
            </a:r>
            <a:r>
              <a:rPr lang="az-Latn-AZ" sz="1200" i="1" dirty="0">
                <a:solidFill>
                  <a:srgbClr val="777777"/>
                </a:solidFill>
                <a:latin typeface="Times New Roman" panose="02020603050405020304" pitchFamily="18" charset="0"/>
                <a:cs typeface="Times New Roman" panose="02020603050405020304" pitchFamily="18" charset="0"/>
              </a:rPr>
              <a:t>– Bakı</a:t>
            </a:r>
            <a:r>
              <a:rPr lang="en-US" sz="1200" i="1" dirty="0">
                <a:solidFill>
                  <a:srgbClr val="777777"/>
                </a:solidFill>
                <a:latin typeface="Times New Roman" panose="02020603050405020304" pitchFamily="18" charset="0"/>
                <a:cs typeface="Times New Roman" panose="02020603050405020304" pitchFamily="18" charset="0"/>
              </a:rPr>
              <a:t>, </a:t>
            </a:r>
            <a:r>
              <a:rPr lang="az-Latn-AZ" sz="1200" i="1" dirty="0">
                <a:solidFill>
                  <a:srgbClr val="777777"/>
                </a:solidFill>
                <a:latin typeface="Times New Roman" panose="02020603050405020304" pitchFamily="18" charset="0"/>
                <a:cs typeface="Times New Roman" panose="02020603050405020304" pitchFamily="18" charset="0"/>
              </a:rPr>
              <a:t>7 oktyabr 2026-cı il</a:t>
            </a:r>
            <a:endParaRPr sz="1200" i="1" dirty="0">
              <a:solidFill>
                <a:srgbClr val="777777"/>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7523390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animEffect transition="in" filter="fade">
                                      <p:cBhvr>
                                        <p:cTn id="7" dur="500"/>
                                        <p:tgtEl>
                                          <p:spTgt spid="1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mph" presetSubtype="0" nodeType="clickEffect">
                                  <p:stCondLst>
                                    <p:cond delay="0"/>
                                  </p:stCondLst>
                                  <p:childTnLst>
                                    <p:set>
                                      <p:cBhvr>
                                        <p:cTn id="11" dur="indefinite"/>
                                        <p:tgtEl>
                                          <p:spTgt spid="11">
                                            <p:txEl>
                                              <p:pRg st="0" end="0"/>
                                            </p:txEl>
                                          </p:spTgt>
                                        </p:tgtEl>
                                        <p:attrNameLst>
                                          <p:attrName>style.opacity</p:attrName>
                                        </p:attrNameLst>
                                      </p:cBhvr>
                                      <p:to>
                                        <p:strVal val="0.5"/>
                                      </p:to>
                                    </p:set>
                                    <p:animEffect filter="image" prLst="opacity: 0.5">
                                      <p:cBhvr rctx="IE">
                                        <p:cTn id="12" dur="indefinite"/>
                                        <p:tgtEl>
                                          <p:spTgt spid="11">
                                            <p:txEl>
                                              <p:pRg st="0" end="0"/>
                                            </p:txEl>
                                          </p:spTgt>
                                        </p:tgtEl>
                                      </p:cBhvr>
                                    </p:animEffect>
                                  </p:childTnLst>
                                </p:cTn>
                              </p:par>
                              <p:par>
                                <p:cTn id="13" presetID="10" presetClass="entr" presetSubtype="0" fill="hold" nodeType="withEffect">
                                  <p:stCondLst>
                                    <p:cond delay="0"/>
                                  </p:stCondLst>
                                  <p:childTnLst>
                                    <p:set>
                                      <p:cBhvr>
                                        <p:cTn id="14" dur="1" fill="hold">
                                          <p:stCondLst>
                                            <p:cond delay="0"/>
                                          </p:stCondLst>
                                        </p:cTn>
                                        <p:tgtEl>
                                          <p:spTgt spid="11">
                                            <p:txEl>
                                              <p:pRg st="1" end="1"/>
                                            </p:txEl>
                                          </p:spTgt>
                                        </p:tgtEl>
                                        <p:attrNameLst>
                                          <p:attrName>style.visibility</p:attrName>
                                        </p:attrNameLst>
                                      </p:cBhvr>
                                      <p:to>
                                        <p:strVal val="visible"/>
                                      </p:to>
                                    </p:set>
                                    <p:animEffect transition="in" filter="fade">
                                      <p:cBhvr>
                                        <p:cTn id="15" dur="500"/>
                                        <p:tgtEl>
                                          <p:spTgt spid="11">
                                            <p:txEl>
                                              <p:pRg st="1" end="1"/>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9" presetClass="emph" presetSubtype="0" nodeType="clickEffect">
                                  <p:stCondLst>
                                    <p:cond delay="0"/>
                                  </p:stCondLst>
                                  <p:childTnLst>
                                    <p:set>
                                      <p:cBhvr>
                                        <p:cTn id="19" dur="indefinite"/>
                                        <p:tgtEl>
                                          <p:spTgt spid="11">
                                            <p:txEl>
                                              <p:pRg st="1" end="1"/>
                                            </p:txEl>
                                          </p:spTgt>
                                        </p:tgtEl>
                                        <p:attrNameLst>
                                          <p:attrName>style.opacity</p:attrName>
                                        </p:attrNameLst>
                                      </p:cBhvr>
                                      <p:to>
                                        <p:strVal val="0.5"/>
                                      </p:to>
                                    </p:set>
                                    <p:animEffect filter="image" prLst="opacity: 0.5">
                                      <p:cBhvr rctx="IE">
                                        <p:cTn id="20" dur="indefinite"/>
                                        <p:tgtEl>
                                          <p:spTgt spid="11">
                                            <p:txEl>
                                              <p:pRg st="1" end="1"/>
                                            </p:txEl>
                                          </p:spTgt>
                                        </p:tgtEl>
                                      </p:cBhvr>
                                    </p:animEffect>
                                  </p:childTnLst>
                                </p:cTn>
                              </p:par>
                              <p:par>
                                <p:cTn id="21" presetID="10" presetClass="entr" presetSubtype="0" fill="hold" nodeType="withEffect">
                                  <p:stCondLst>
                                    <p:cond delay="0"/>
                                  </p:stCondLst>
                                  <p:childTnLst>
                                    <p:set>
                                      <p:cBhvr>
                                        <p:cTn id="22" dur="1" fill="hold">
                                          <p:stCondLst>
                                            <p:cond delay="0"/>
                                          </p:stCondLst>
                                        </p:cTn>
                                        <p:tgtEl>
                                          <p:spTgt spid="11">
                                            <p:txEl>
                                              <p:pRg st="2" end="2"/>
                                            </p:txEl>
                                          </p:spTgt>
                                        </p:tgtEl>
                                        <p:attrNameLst>
                                          <p:attrName>style.visibility</p:attrName>
                                        </p:attrNameLst>
                                      </p:cBhvr>
                                      <p:to>
                                        <p:strVal val="visible"/>
                                      </p:to>
                                    </p:set>
                                    <p:animEffect transition="in" filter="fade">
                                      <p:cBhvr>
                                        <p:cTn id="23" dur="500"/>
                                        <p:tgtEl>
                                          <p:spTgt spid="11">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9" presetClass="emph" presetSubtype="0" nodeType="clickEffect">
                                  <p:stCondLst>
                                    <p:cond delay="0"/>
                                  </p:stCondLst>
                                  <p:childTnLst>
                                    <p:set>
                                      <p:cBhvr>
                                        <p:cTn id="27" dur="indefinite"/>
                                        <p:tgtEl>
                                          <p:spTgt spid="11">
                                            <p:txEl>
                                              <p:pRg st="2" end="2"/>
                                            </p:txEl>
                                          </p:spTgt>
                                        </p:tgtEl>
                                        <p:attrNameLst>
                                          <p:attrName>style.opacity</p:attrName>
                                        </p:attrNameLst>
                                      </p:cBhvr>
                                      <p:to>
                                        <p:strVal val="0.5"/>
                                      </p:to>
                                    </p:set>
                                    <p:animEffect filter="image" prLst="opacity: 0.5">
                                      <p:cBhvr rctx="IE">
                                        <p:cTn id="28" dur="indefinite"/>
                                        <p:tgtEl>
                                          <p:spTgt spid="11">
                                            <p:txEl>
                                              <p:pRg st="2" end="2"/>
                                            </p:txEl>
                                          </p:spTgt>
                                        </p:tgtEl>
                                      </p:cBhvr>
                                    </p:animEffect>
                                  </p:childTnLst>
                                </p:cTn>
                              </p:par>
                              <p:par>
                                <p:cTn id="29" presetID="10" presetClass="entr" presetSubtype="0" fill="hold" nodeType="withEffect">
                                  <p:stCondLst>
                                    <p:cond delay="0"/>
                                  </p:stCondLst>
                                  <p:childTnLst>
                                    <p:set>
                                      <p:cBhvr>
                                        <p:cTn id="30" dur="1" fill="hold">
                                          <p:stCondLst>
                                            <p:cond delay="0"/>
                                          </p:stCondLst>
                                        </p:cTn>
                                        <p:tgtEl>
                                          <p:spTgt spid="11">
                                            <p:txEl>
                                              <p:pRg st="3" end="3"/>
                                            </p:txEl>
                                          </p:spTgt>
                                        </p:tgtEl>
                                        <p:attrNameLst>
                                          <p:attrName>style.visibility</p:attrName>
                                        </p:attrNameLst>
                                      </p:cBhvr>
                                      <p:to>
                                        <p:strVal val="visible"/>
                                      </p:to>
                                    </p:set>
                                    <p:animEffect transition="in" filter="fade">
                                      <p:cBhvr>
                                        <p:cTn id="31" dur="500"/>
                                        <p:tgtEl>
                                          <p:spTgt spid="11">
                                            <p:txEl>
                                              <p:pRg st="3" end="3"/>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9" presetClass="emph" presetSubtype="0" nodeType="clickEffect">
                                  <p:stCondLst>
                                    <p:cond delay="0"/>
                                  </p:stCondLst>
                                  <p:childTnLst>
                                    <p:set>
                                      <p:cBhvr>
                                        <p:cTn id="35" dur="indefinite"/>
                                        <p:tgtEl>
                                          <p:spTgt spid="11">
                                            <p:txEl>
                                              <p:pRg st="3" end="3"/>
                                            </p:txEl>
                                          </p:spTgt>
                                        </p:tgtEl>
                                        <p:attrNameLst>
                                          <p:attrName>style.opacity</p:attrName>
                                        </p:attrNameLst>
                                      </p:cBhvr>
                                      <p:to>
                                        <p:strVal val="0.5"/>
                                      </p:to>
                                    </p:set>
                                    <p:animEffect filter="image" prLst="opacity: 0.5">
                                      <p:cBhvr rctx="IE">
                                        <p:cTn id="36" dur="indefinite"/>
                                        <p:tgtEl>
                                          <p:spTgt spid="11">
                                            <p:txEl>
                                              <p:pRg st="3" end="3"/>
                                            </p:txEl>
                                          </p:spTgt>
                                        </p:tgtEl>
                                      </p:cBhvr>
                                    </p:animEffect>
                                  </p:childTnLst>
                                </p:cTn>
                              </p:par>
                              <p:par>
                                <p:cTn id="37" presetID="10" presetClass="entr" presetSubtype="0" fill="hold" nodeType="withEffect">
                                  <p:stCondLst>
                                    <p:cond delay="0"/>
                                  </p:stCondLst>
                                  <p:childTnLst>
                                    <p:set>
                                      <p:cBhvr>
                                        <p:cTn id="38" dur="1" fill="hold">
                                          <p:stCondLst>
                                            <p:cond delay="0"/>
                                          </p:stCondLst>
                                        </p:cTn>
                                        <p:tgtEl>
                                          <p:spTgt spid="11">
                                            <p:txEl>
                                              <p:pRg st="4" end="4"/>
                                            </p:txEl>
                                          </p:spTgt>
                                        </p:tgtEl>
                                        <p:attrNameLst>
                                          <p:attrName>style.visibility</p:attrName>
                                        </p:attrNameLst>
                                      </p:cBhvr>
                                      <p:to>
                                        <p:strVal val="visible"/>
                                      </p:to>
                                    </p:set>
                                    <p:animEffect transition="in" filter="fade">
                                      <p:cBhvr>
                                        <p:cTn id="39" dur="500"/>
                                        <p:tgtEl>
                                          <p:spTgt spid="11">
                                            <p:txEl>
                                              <p:pRg st="4" end="4"/>
                                            </p:txEl>
                                          </p:spTgt>
                                        </p:tgtEl>
                                      </p:cBhvr>
                                    </p:animEffect>
                                  </p:childTnLst>
                                </p:cTn>
                              </p:par>
                            </p:childTnLst>
                          </p:cTn>
                        </p:par>
                      </p:childTnLst>
                    </p:cTn>
                  </p:par>
                  <p:par>
                    <p:cTn id="40" fill="hold">
                      <p:stCondLst>
                        <p:cond delay="indefinite"/>
                      </p:stCondLst>
                      <p:childTnLst>
                        <p:par>
                          <p:cTn id="41" fill="hold">
                            <p:stCondLst>
                              <p:cond delay="0"/>
                            </p:stCondLst>
                            <p:childTnLst>
                              <p:par>
                                <p:cTn id="42" presetID="9" presetClass="emph" presetSubtype="0" nodeType="clickEffect">
                                  <p:stCondLst>
                                    <p:cond delay="0"/>
                                  </p:stCondLst>
                                  <p:childTnLst>
                                    <p:set>
                                      <p:cBhvr rctx="PPT">
                                        <p:cTn id="43" dur="indefinite"/>
                                        <p:tgtEl>
                                          <p:spTgt spid="11">
                                            <p:txEl>
                                              <p:pRg st="4" end="4"/>
                                            </p:txEl>
                                          </p:spTgt>
                                        </p:tgtEl>
                                        <p:attrNameLst>
                                          <p:attrName>style.opacity</p:attrName>
                                        </p:attrNameLst>
                                      </p:cBhvr>
                                      <p:to>
                                        <p:strVal val="0.5"/>
                                      </p:to>
                                    </p:set>
                                    <p:animEffect filter="image" prLst="opacity: 0.5">
                                      <p:cBhvr rctx="IE">
                                        <p:cTn id="44" dur="indefinite"/>
                                        <p:tgtEl>
                                          <p:spTgt spid="11">
                                            <p:txEl>
                                              <p:pRg st="4" end="4"/>
                                            </p:txEl>
                                          </p:spTgt>
                                        </p:tgtEl>
                                      </p:cBhvr>
                                    </p:animEffect>
                                  </p:childTnLst>
                                </p:cTn>
                              </p:par>
                              <p:par>
                                <p:cTn id="45" presetID="10" presetClass="entr" presetSubtype="0" fill="hold" nodeType="withEffect">
                                  <p:stCondLst>
                                    <p:cond delay="0"/>
                                  </p:stCondLst>
                                  <p:childTnLst>
                                    <p:set>
                                      <p:cBhvr>
                                        <p:cTn id="46" dur="1" fill="hold">
                                          <p:stCondLst>
                                            <p:cond delay="0"/>
                                          </p:stCondLst>
                                        </p:cTn>
                                        <p:tgtEl>
                                          <p:spTgt spid="11">
                                            <p:txEl>
                                              <p:pRg st="5" end="5"/>
                                            </p:txEl>
                                          </p:spTgt>
                                        </p:tgtEl>
                                        <p:attrNameLst>
                                          <p:attrName>style.visibility</p:attrName>
                                        </p:attrNameLst>
                                      </p:cBhvr>
                                      <p:to>
                                        <p:strVal val="visible"/>
                                      </p:to>
                                    </p:set>
                                    <p:animEffect transition="in" filter="fade">
                                      <p:cBhvr>
                                        <p:cTn id="47" dur="500"/>
                                        <p:tgtEl>
                                          <p:spTgt spid="11">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EA4860B-480C-428B-A140-CE543A6594F6}"/>
              </a:ext>
            </a:extLst>
          </p:cNvPr>
          <p:cNvSpPr>
            <a:spLocks noGrp="1"/>
          </p:cNvSpPr>
          <p:nvPr/>
        </p:nvSpPr>
        <p:spPr>
          <a:xfrm>
            <a:off x="301170" y="1558866"/>
            <a:ext cx="11558869" cy="4731696"/>
          </a:xfrm>
          <a:prstGeom prst="rect">
            <a:avLst/>
          </a:prstGeom>
        </p:spPr>
        <p:txBody>
          <a:bodyPr wrap="square">
            <a:normAutofit/>
          </a:bodyPr>
          <a:lstStyle/>
          <a:p>
            <a:pPr>
              <a:lnSpc>
                <a:spcPts val="2200"/>
              </a:lnSpc>
              <a:spcBef>
                <a:spcPts val="600"/>
              </a:spcBef>
            </a:pPr>
            <a:r>
              <a:rPr lang="az-Latn-AZ" sz="2000" b="1" dirty="0">
                <a:solidFill>
                  <a:srgbClr val="002060"/>
                </a:solidFill>
                <a:latin typeface="Times New Roman" panose="02020603050405020304" pitchFamily="18" charset="0"/>
                <a:cs typeface="Times New Roman" panose="02020603050405020304" pitchFamily="18" charset="0"/>
              </a:rPr>
              <a:t>İki əsas yolu var:</a:t>
            </a:r>
          </a:p>
          <a:p>
            <a:pPr marL="342900" indent="-342900">
              <a:lnSpc>
                <a:spcPts val="2200"/>
              </a:lnSpc>
              <a:spcBef>
                <a:spcPts val="600"/>
              </a:spcBef>
              <a:buAutoNum type="arabicPeriod"/>
            </a:pPr>
            <a:r>
              <a:rPr lang="az-Latn-AZ" sz="2000" b="1" dirty="0">
                <a:solidFill>
                  <a:srgbClr val="002060"/>
                </a:solidFill>
                <a:latin typeface="Times New Roman" panose="02020603050405020304" pitchFamily="18" charset="0"/>
                <a:cs typeface="Times New Roman" panose="02020603050405020304" pitchFamily="18" charset="0"/>
              </a:rPr>
              <a:t>Faktik minimal və maksimal göstəricilərin birbaşa genişləndirilməsi;</a:t>
            </a:r>
          </a:p>
          <a:p>
            <a:pPr marL="342900" indent="-342900">
              <a:lnSpc>
                <a:spcPts val="2200"/>
              </a:lnSpc>
              <a:spcBef>
                <a:spcPts val="600"/>
              </a:spcBef>
              <a:buAutoNum type="arabicPeriod"/>
            </a:pPr>
            <a:r>
              <a:rPr lang="az-Latn-AZ" sz="2000" b="1" dirty="0">
                <a:solidFill>
                  <a:srgbClr val="002060"/>
                </a:solidFill>
                <a:latin typeface="Times New Roman" panose="02020603050405020304" pitchFamily="18" charset="0"/>
                <a:cs typeface="Times New Roman" panose="02020603050405020304" pitchFamily="18" charset="0"/>
              </a:rPr>
              <a:t>Faktik maksimumla faktik minimum arasındakı fərq əsasında genişləndirmə:</a:t>
            </a:r>
            <a:endParaRPr lang="en-US" sz="2000" b="1" dirty="0">
              <a:solidFill>
                <a:srgbClr val="002060"/>
              </a:solidFill>
              <a:latin typeface="Times New Roman" panose="02020603050405020304" pitchFamily="18" charset="0"/>
              <a:cs typeface="Times New Roman" panose="02020603050405020304" pitchFamily="18" charset="0"/>
            </a:endParaRPr>
          </a:p>
          <a:p>
            <a:pPr>
              <a:lnSpc>
                <a:spcPts val="2200"/>
              </a:lnSpc>
              <a:spcBef>
                <a:spcPts val="600"/>
              </a:spcBef>
            </a:pPr>
            <a:r>
              <a:rPr lang="az-Latn-AZ" sz="2000" b="1" dirty="0">
                <a:solidFill>
                  <a:srgbClr val="002060"/>
                </a:solidFill>
                <a:latin typeface="Times New Roman" panose="02020603050405020304" pitchFamily="18" charset="0"/>
                <a:cs typeface="Times New Roman" panose="02020603050405020304" pitchFamily="18" charset="0"/>
              </a:rPr>
              <a:t>		R = Xₘₐₓ - Xₘᵢₙ   (1);	L = Xₘᵢₙ - αR   (2)	</a:t>
            </a:r>
            <a:r>
              <a:rPr lang="en-US" sz="2000" b="1" dirty="0">
                <a:solidFill>
                  <a:srgbClr val="002060"/>
                </a:solidFill>
                <a:latin typeface="Times New Roman" panose="02020603050405020304" pitchFamily="18" charset="0"/>
                <a:cs typeface="Times New Roman" panose="02020603050405020304" pitchFamily="18" charset="0"/>
              </a:rPr>
              <a:t> </a:t>
            </a:r>
            <a:r>
              <a:rPr lang="az-Latn-AZ" sz="2000" b="1" dirty="0">
                <a:solidFill>
                  <a:srgbClr val="002060"/>
                </a:solidFill>
                <a:latin typeface="Times New Roman" panose="02020603050405020304" pitchFamily="18" charset="0"/>
                <a:cs typeface="Times New Roman" panose="02020603050405020304" pitchFamily="18" charset="0"/>
              </a:rPr>
              <a:t>U = Xₘₐₓ + βR    (3)</a:t>
            </a:r>
            <a:endParaRPr lang="en-US" sz="2000" b="1" dirty="0">
              <a:solidFill>
                <a:srgbClr val="002060"/>
              </a:solidFill>
              <a:latin typeface="Times New Roman" panose="02020603050405020304" pitchFamily="18" charset="0"/>
              <a:cs typeface="Times New Roman" panose="02020603050405020304" pitchFamily="18" charset="0"/>
            </a:endParaRPr>
          </a:p>
          <a:p>
            <a:pPr>
              <a:lnSpc>
                <a:spcPts val="2200"/>
              </a:lnSpc>
              <a:spcBef>
                <a:spcPts val="600"/>
              </a:spcBef>
            </a:pPr>
            <a:r>
              <a:rPr lang="az-Latn-AZ" sz="2000" b="1" dirty="0">
                <a:solidFill>
                  <a:srgbClr val="002060"/>
                </a:solidFill>
                <a:latin typeface="Times New Roman" panose="02020603050405020304" pitchFamily="18" charset="0"/>
                <a:cs typeface="Times New Roman" panose="02020603050405020304" pitchFamily="18" charset="0"/>
              </a:rPr>
              <a:t>Eyni əmsallar tətbiq etdikdə:</a:t>
            </a:r>
            <a:endParaRPr sz="2000" b="1" dirty="0">
              <a:solidFill>
                <a:srgbClr val="002060"/>
              </a:solidFill>
              <a:latin typeface="Times New Roman"/>
              <a:ea typeface="Times New Roman"/>
              <a:cs typeface="Times New Roman"/>
            </a:endParaRPr>
          </a:p>
          <a:p>
            <a:pPr>
              <a:lnSpc>
                <a:spcPts val="2200"/>
              </a:lnSpc>
            </a:pPr>
            <a:r>
              <a:rPr lang="az-Latn-AZ" sz="2000" b="1" dirty="0">
                <a:solidFill>
                  <a:srgbClr val="002060"/>
                </a:solidFill>
                <a:latin typeface="Times New Roman" panose="02020603050405020304" pitchFamily="18" charset="0"/>
                <a:cs typeface="Times New Roman" panose="02020603050405020304" pitchFamily="18" charset="0"/>
              </a:rPr>
              <a:t>Birinci halda genişlənmə asimmetrikdir: minimal və maksimal göstəricilər fərqli dərəcədə dəyişir;</a:t>
            </a:r>
          </a:p>
          <a:p>
            <a:pPr>
              <a:lnSpc>
                <a:spcPts val="2200"/>
              </a:lnSpc>
            </a:pPr>
            <a:r>
              <a:rPr lang="az-Latn-AZ" sz="2000" b="1" dirty="0">
                <a:solidFill>
                  <a:srgbClr val="002060"/>
                </a:solidFill>
                <a:latin typeface="Times New Roman" panose="02020603050405020304" pitchFamily="18" charset="0"/>
                <a:cs typeface="Times New Roman" panose="02020603050405020304" pitchFamily="18" charset="0"/>
              </a:rPr>
              <a:t>İkinci halda genişlənmə simmetrikdir: minimal göstərici nə qədər azalırsa, maksimal göstərici o qədər artır.</a:t>
            </a:r>
            <a:endParaRPr lang="en-US" sz="2000" b="1" dirty="0">
              <a:solidFill>
                <a:srgbClr val="002060"/>
              </a:solidFill>
              <a:latin typeface="Times New Roman" panose="02020603050405020304" pitchFamily="18" charset="0"/>
              <a:cs typeface="Times New Roman" panose="02020603050405020304" pitchFamily="18" charset="0"/>
            </a:endParaRPr>
          </a:p>
          <a:p>
            <a:pPr>
              <a:lnSpc>
                <a:spcPts val="2200"/>
              </a:lnSpc>
              <a:spcBef>
                <a:spcPts val="1200"/>
              </a:spcBef>
            </a:pPr>
            <a:r>
              <a:rPr lang="az-Latn-AZ" sz="2000" b="1" dirty="0">
                <a:solidFill>
                  <a:srgbClr val="002060"/>
                </a:solidFill>
                <a:latin typeface="Times New Roman" panose="02020603050405020304" pitchFamily="18" charset="0"/>
                <a:cs typeface="Times New Roman" panose="02020603050405020304" pitchFamily="18" charset="0"/>
              </a:rPr>
              <a:t>Asimmetrik genişləndirmənin başqa variantları:</a:t>
            </a:r>
          </a:p>
          <a:p>
            <a:pPr marL="285750" indent="-285750">
              <a:lnSpc>
                <a:spcPts val="2200"/>
              </a:lnSpc>
              <a:buFontTx/>
              <a:buChar char="-"/>
            </a:pPr>
            <a:r>
              <a:rPr lang="az-Latn-AZ" sz="2000" b="1" dirty="0">
                <a:solidFill>
                  <a:srgbClr val="002060"/>
                </a:solidFill>
                <a:latin typeface="Times New Roman" panose="02020603050405020304" pitchFamily="18" charset="0"/>
                <a:cs typeface="Times New Roman" panose="02020603050405020304" pitchFamily="18" charset="0"/>
              </a:rPr>
              <a:t>Qütblərin yalnız birini genişləndirmək (“təbii” son sərhədlər),</a:t>
            </a:r>
          </a:p>
          <a:p>
            <a:pPr marL="285750" indent="-285750">
              <a:lnSpc>
                <a:spcPts val="2200"/>
              </a:lnSpc>
              <a:buFontTx/>
              <a:buChar char="-"/>
            </a:pPr>
            <a:r>
              <a:rPr lang="az-Latn-AZ" sz="2000" b="1" dirty="0">
                <a:solidFill>
                  <a:srgbClr val="002060"/>
                </a:solidFill>
                <a:latin typeface="Times New Roman" panose="02020603050405020304" pitchFamily="18" charset="0"/>
                <a:cs typeface="Times New Roman" panose="02020603050405020304" pitchFamily="18" charset="0"/>
              </a:rPr>
              <a:t>Qütblərə fərqli əmsallar tətbiq etmək.</a:t>
            </a:r>
            <a:endParaRPr sz="2000" b="1" dirty="0">
              <a:solidFill>
                <a:srgbClr val="002060"/>
              </a:solidFill>
              <a:latin typeface="Times New Roman"/>
              <a:ea typeface="Times New Roman"/>
              <a:cs typeface="Times New Roman"/>
            </a:endParaRPr>
          </a:p>
          <a:p>
            <a:pPr>
              <a:lnSpc>
                <a:spcPts val="2200"/>
              </a:lnSpc>
              <a:spcBef>
                <a:spcPts val="1200"/>
              </a:spcBef>
            </a:pPr>
            <a:r>
              <a:rPr lang="az-Latn-AZ" sz="2000"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Simmetrik genişləndirmə indeks qiymətlərini nəzəri ortaya doğru sıxır. Asimmetrik genişləndirmədə nisbi orta istifadə edilən aşağı və yuxarı sərhədlərdən asılı olaraq fərqli istiqamətdə dəyişə bilər.</a:t>
            </a:r>
          </a:p>
          <a:p>
            <a:pPr>
              <a:lnSpc>
                <a:spcPts val="2200"/>
              </a:lnSpc>
              <a:spcBef>
                <a:spcPts val="600"/>
              </a:spcBef>
            </a:pPr>
            <a:r>
              <a:rPr lang="az-Latn-AZ" sz="2000" b="1" dirty="0">
                <a:solidFill>
                  <a:srgbClr val="7A0017"/>
                </a:solidFill>
                <a:latin typeface="Times New Roman" panose="02020603050405020304" pitchFamily="18" charset="0"/>
                <a:cs typeface="Times New Roman" panose="02020603050405020304" pitchFamily="18" charset="0"/>
              </a:rPr>
              <a:t>Genişləndirmənin hansı üsuluna üstünlük verilməsi göstəricilərdən və tədqiqatın məqsədlərindən asılıdır</a:t>
            </a:r>
            <a:endParaRPr lang="en-US" sz="2000" b="1" dirty="0">
              <a:solidFill>
                <a:srgbClr val="7A0017"/>
              </a:solidFill>
              <a:latin typeface="Times New Roman" panose="02020603050405020304" pitchFamily="18" charset="0"/>
              <a:ea typeface="Times New Roman" panose="02020603050405020304" pitchFamily="18" charset="0"/>
              <a:cs typeface="Times New Roman" panose="02020603050405020304" pitchFamily="18" charset="0"/>
            </a:endParaRPr>
          </a:p>
        </p:txBody>
      </p:sp>
      <p:sp>
        <p:nvSpPr>
          <p:cNvPr id="3" name="Rectangle 2">
            <a:extLst>
              <a:ext uri="{FF2B5EF4-FFF2-40B4-BE49-F238E27FC236}">
                <a16:creationId xmlns:a16="http://schemas.microsoft.com/office/drawing/2014/main" id="{D00C5F57-33D3-4399-93CC-8572A1551E45}"/>
              </a:ext>
            </a:extLst>
          </p:cNvPr>
          <p:cNvSpPr>
            <a:spLocks noGrp="1"/>
          </p:cNvSpPr>
          <p:nvPr/>
        </p:nvSpPr>
        <p:spPr>
          <a:xfrm>
            <a:off x="6007099" y="1106879"/>
            <a:ext cx="5473988" cy="430887"/>
          </a:xfrm>
          <a:prstGeom prst="rect">
            <a:avLst/>
          </a:prstGeom>
        </p:spPr>
        <p:txBody>
          <a:bodyPr wrap="none">
            <a:noAutofit/>
          </a:bodyPr>
          <a:lstStyle/>
          <a:p>
            <a:pPr algn="r"/>
            <a:r>
              <a:rPr lang="az-Latn-AZ" sz="2400" b="1" dirty="0">
                <a:solidFill>
                  <a:srgbClr val="002060"/>
                </a:solidFill>
                <a:latin typeface="Times New Roman" panose="02020603050405020304" pitchFamily="18" charset="0"/>
                <a:cs typeface="Times New Roman" panose="02020603050405020304" pitchFamily="18" charset="0"/>
              </a:rPr>
              <a:t>NECƏ GENİŞLƏNDİRMƏ</a:t>
            </a:r>
            <a:r>
              <a:rPr sz="2400" b="1" dirty="0">
                <a:solidFill>
                  <a:srgbClr val="002060"/>
                </a:solidFill>
                <a:latin typeface="Times New Roman"/>
                <a:ea typeface="Times New Roman"/>
                <a:cs typeface="Times New Roman"/>
              </a:rPr>
              <a:t>?</a:t>
            </a:r>
            <a:endParaRPr sz="2400" dirty="0"/>
          </a:p>
        </p:txBody>
      </p:sp>
      <p:pic>
        <p:nvPicPr>
          <p:cNvPr id="15" name="Рисунок 1"/>
          <p:cNvPicPr>
            <a:picLocks noChangeAspect="1"/>
          </p:cNvPicPr>
          <p:nvPr/>
        </p:nvPicPr>
        <p:blipFill>
          <a:blip r:embed="rId3"/>
          <a:srcRect l="58456" t="15993" r="20644" b="63036"/>
          <a:stretch>
            <a:fillRect/>
          </a:stretch>
        </p:blipFill>
        <p:spPr>
          <a:xfrm>
            <a:off x="-1" y="-12700"/>
            <a:ext cx="12192001" cy="955380"/>
          </a:xfrm>
          <a:prstGeom prst="rect">
            <a:avLst/>
          </a:prstGeom>
          <a:ln>
            <a:noFill/>
          </a:ln>
        </p:spPr>
      </p:pic>
      <p:pic>
        <p:nvPicPr>
          <p:cNvPr id="16" name="Рисунок 23"/>
          <p:cNvPicPr>
            <a:picLocks noChangeAspect="1"/>
          </p:cNvPicPr>
          <p:nvPr/>
        </p:nvPicPr>
        <p:blipFill>
          <a:blip r:embed="rId4"/>
          <a:srcRect b="34521"/>
          <a:stretch>
            <a:fillRect/>
          </a:stretch>
        </p:blipFill>
        <p:spPr>
          <a:xfrm>
            <a:off x="659567" y="119650"/>
            <a:ext cx="613801" cy="596788"/>
          </a:xfrm>
          <a:prstGeom prst="rect">
            <a:avLst/>
          </a:prstGeom>
          <a:ln>
            <a:noFill/>
          </a:ln>
        </p:spPr>
      </p:pic>
      <p:sp>
        <p:nvSpPr>
          <p:cNvPr id="9" name="Straight Connector 8">
            <a:extLst>
              <a:ext uri="{FF2B5EF4-FFF2-40B4-BE49-F238E27FC236}">
                <a16:creationId xmlns:a16="http://schemas.microsoft.com/office/drawing/2014/main" id="{A712F9B4-2DFD-4FF3-9CA2-A159B34B9C2F}"/>
              </a:ext>
            </a:extLst>
          </p:cNvPr>
          <p:cNvSpPr>
            <a:spLocks noGrp="1"/>
          </p:cNvSpPr>
          <p:nvPr/>
        </p:nvSpPr>
        <p:spPr>
          <a:xfrm>
            <a:off x="0" y="6315962"/>
            <a:ext cx="12192000" cy="0"/>
          </a:xfrm>
          <a:prstGeom prst="line">
            <a:avLst/>
          </a:prstGeom>
          <a:ln w="25400">
            <a:solidFill>
              <a:srgbClr val="002F8E"/>
            </a:solidFill>
          </a:ln>
        </p:spPr>
        <p:style>
          <a:lnRef idx="1">
            <a:schemeClr val="accent1"/>
          </a:lnRef>
          <a:fillRef idx="0">
            <a:schemeClr val="accent1"/>
          </a:fillRef>
          <a:effectRef idx="0">
            <a:schemeClr val="accent1"/>
          </a:effectRef>
          <a:fontRef idx="minor">
            <a:schemeClr val="tx1"/>
          </a:fontRef>
        </p:style>
      </p:sp>
      <p:sp>
        <p:nvSpPr>
          <p:cNvPr id="10" name="Прямоугольник 1">
            <a:extLst>
              <a:ext uri="{FF2B5EF4-FFF2-40B4-BE49-F238E27FC236}">
                <a16:creationId xmlns:a16="http://schemas.microsoft.com/office/drawing/2014/main" id="{9F4894AB-8E17-4A9C-883F-8CAB36F61E90}"/>
              </a:ext>
            </a:extLst>
          </p:cNvPr>
          <p:cNvSpPr>
            <a:spLocks noGrp="1"/>
          </p:cNvSpPr>
          <p:nvPr/>
        </p:nvSpPr>
        <p:spPr>
          <a:xfrm>
            <a:off x="9972481" y="6319962"/>
            <a:ext cx="1887559" cy="512695"/>
          </a:xfrm>
          <a:prstGeom prst="rect">
            <a:avLst/>
          </a:prstGeom>
          <a:noFill/>
          <a:ln w="0">
            <a:noFill/>
            <a:prstDash val="solid"/>
          </a:ln>
        </p:spPr>
        <p:txBody>
          <a:bodyPr anchor="ctr"/>
          <a:lstStyle/>
          <a:p>
            <a:pPr algn="r">
              <a:buNone/>
              <a:defRPr sz="1875" b="0">
                <a:solidFill>
                  <a:srgbClr val="1769D2"/>
                </a:solidFill>
              </a:defRPr>
            </a:pPr>
            <a:r>
              <a:rPr sz="1200" i="1">
                <a:solidFill>
                  <a:srgbClr val="777777"/>
                </a:solidFill>
                <a:latin typeface="Times New Roman"/>
                <a:ea typeface="Times New Roman"/>
                <a:cs typeface="Times New Roman"/>
              </a:rPr>
              <a:t>https://economics.org.az</a:t>
            </a:r>
          </a:p>
        </p:txBody>
      </p:sp>
      <p:sp>
        <p:nvSpPr>
          <p:cNvPr id="11" name="Поле 2">
            <a:extLst>
              <a:ext uri="{FF2B5EF4-FFF2-40B4-BE49-F238E27FC236}">
                <a16:creationId xmlns:a16="http://schemas.microsoft.com/office/drawing/2014/main" id="{5D2ACF9B-81D6-9CE0-A33E-11611DA5A233}"/>
              </a:ext>
            </a:extLst>
          </p:cNvPr>
          <p:cNvSpPr txBox="1">
            <a:spLocks noChangeArrowheads="1"/>
          </p:cNvSpPr>
          <p:nvPr/>
        </p:nvSpPr>
        <p:spPr bwMode="auto">
          <a:xfrm>
            <a:off x="1367638" y="247050"/>
            <a:ext cx="4759787" cy="4082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6350">
                <a:solidFill>
                  <a:srgbClr val="000000"/>
                </a:solidFill>
                <a:miter lim="800000"/>
                <a:headEnd/>
                <a:tailEnd/>
              </a14:hiddenLine>
            </a:ext>
          </a:extLst>
        </p:spPr>
        <p:txBody>
          <a:bodyPr/>
          <a:lstStyle>
            <a:lvl1pPr eaLnBrk="0" hangingPunct="0">
              <a:defRPr sz="2400" b="1" i="1">
                <a:solidFill>
                  <a:srgbClr val="FFFF99"/>
                </a:solidFill>
                <a:latin typeface="Times New Roman" pitchFamily="18" charset="0"/>
              </a:defRPr>
            </a:lvl1pPr>
            <a:lvl2pPr marL="742950" indent="-285750" eaLnBrk="0" hangingPunct="0">
              <a:defRPr sz="2400" b="1" i="1">
                <a:solidFill>
                  <a:srgbClr val="FFFF99"/>
                </a:solidFill>
                <a:latin typeface="Times New Roman" pitchFamily="18" charset="0"/>
              </a:defRPr>
            </a:lvl2pPr>
            <a:lvl3pPr marL="1143000" indent="-228600" eaLnBrk="0" hangingPunct="0">
              <a:defRPr sz="2400" b="1" i="1">
                <a:solidFill>
                  <a:srgbClr val="FFFF99"/>
                </a:solidFill>
                <a:latin typeface="Times New Roman" pitchFamily="18" charset="0"/>
              </a:defRPr>
            </a:lvl3pPr>
            <a:lvl4pPr marL="1600200" indent="-228600" eaLnBrk="0" hangingPunct="0">
              <a:defRPr sz="2400" b="1" i="1">
                <a:solidFill>
                  <a:srgbClr val="FFFF99"/>
                </a:solidFill>
                <a:latin typeface="Times New Roman" pitchFamily="18" charset="0"/>
              </a:defRPr>
            </a:lvl4pPr>
            <a:lvl5pPr marL="2057400" indent="-228600" eaLnBrk="0" hangingPunct="0">
              <a:defRPr sz="2400" b="1" i="1">
                <a:solidFill>
                  <a:srgbClr val="FFFF99"/>
                </a:solidFill>
                <a:latin typeface="Times New Roman" pitchFamily="18" charset="0"/>
              </a:defRPr>
            </a:lvl5pPr>
            <a:lvl6pPr marL="2514600" indent="-228600" eaLnBrk="0" fontAlgn="base" hangingPunct="0">
              <a:lnSpc>
                <a:spcPct val="75000"/>
              </a:lnSpc>
              <a:spcBef>
                <a:spcPct val="50000"/>
              </a:spcBef>
              <a:spcAft>
                <a:spcPct val="0"/>
              </a:spcAft>
              <a:buClr>
                <a:srgbClr val="CC0000"/>
              </a:buClr>
              <a:buFont typeface="Wingdings" pitchFamily="2" charset="2"/>
              <a:buChar char="ü"/>
              <a:defRPr sz="2400" b="1" i="1">
                <a:solidFill>
                  <a:srgbClr val="FFFF99"/>
                </a:solidFill>
                <a:latin typeface="Times New Roman" pitchFamily="18" charset="0"/>
              </a:defRPr>
            </a:lvl6pPr>
            <a:lvl7pPr marL="2971800" indent="-228600" eaLnBrk="0" fontAlgn="base" hangingPunct="0">
              <a:lnSpc>
                <a:spcPct val="75000"/>
              </a:lnSpc>
              <a:spcBef>
                <a:spcPct val="50000"/>
              </a:spcBef>
              <a:spcAft>
                <a:spcPct val="0"/>
              </a:spcAft>
              <a:buClr>
                <a:srgbClr val="CC0000"/>
              </a:buClr>
              <a:buFont typeface="Wingdings" pitchFamily="2" charset="2"/>
              <a:buChar char="ü"/>
              <a:defRPr sz="2400" b="1" i="1">
                <a:solidFill>
                  <a:srgbClr val="FFFF99"/>
                </a:solidFill>
                <a:latin typeface="Times New Roman" pitchFamily="18" charset="0"/>
              </a:defRPr>
            </a:lvl7pPr>
            <a:lvl8pPr marL="3429000" indent="-228600" eaLnBrk="0" fontAlgn="base" hangingPunct="0">
              <a:lnSpc>
                <a:spcPct val="75000"/>
              </a:lnSpc>
              <a:spcBef>
                <a:spcPct val="50000"/>
              </a:spcBef>
              <a:spcAft>
                <a:spcPct val="0"/>
              </a:spcAft>
              <a:buClr>
                <a:srgbClr val="CC0000"/>
              </a:buClr>
              <a:buFont typeface="Wingdings" pitchFamily="2" charset="2"/>
              <a:buChar char="ü"/>
              <a:defRPr sz="2400" b="1" i="1">
                <a:solidFill>
                  <a:srgbClr val="FFFF99"/>
                </a:solidFill>
                <a:latin typeface="Times New Roman" pitchFamily="18" charset="0"/>
              </a:defRPr>
            </a:lvl8pPr>
            <a:lvl9pPr marL="3886200" indent="-228600" eaLnBrk="0" fontAlgn="base" hangingPunct="0">
              <a:lnSpc>
                <a:spcPct val="75000"/>
              </a:lnSpc>
              <a:spcBef>
                <a:spcPct val="50000"/>
              </a:spcBef>
              <a:spcAft>
                <a:spcPct val="0"/>
              </a:spcAft>
              <a:buClr>
                <a:srgbClr val="CC0000"/>
              </a:buClr>
              <a:buFont typeface="Wingdings" pitchFamily="2" charset="2"/>
              <a:buChar char="ü"/>
              <a:defRPr sz="2400" b="1" i="1">
                <a:solidFill>
                  <a:srgbClr val="FFFF99"/>
                </a:solidFill>
                <a:latin typeface="Times New Roman" pitchFamily="18" charset="0"/>
              </a:defRPr>
            </a:lvl9pPr>
          </a:lstStyle>
          <a:p>
            <a:pPr eaLnBrk="1" hangingPunct="1">
              <a:lnSpc>
                <a:spcPct val="100000"/>
              </a:lnSpc>
              <a:spcBef>
                <a:spcPct val="0"/>
              </a:spcBef>
              <a:buFont typeface="Wingdings" pitchFamily="2" charset="2"/>
              <a:buNone/>
            </a:pPr>
            <a:r>
              <a:rPr lang="az-Latn-AZ" sz="1800" b="0" i="0" dirty="0">
                <a:solidFill>
                  <a:schemeClr val="bg1"/>
                </a:solidFill>
              </a:rPr>
              <a:t>ETN İQTİSADİYYAT İNSTİTUTU</a:t>
            </a:r>
            <a:r>
              <a:rPr lang="en-GB" sz="1800" b="0" i="0" dirty="0">
                <a:solidFill>
                  <a:schemeClr val="bg1"/>
                </a:solidFill>
              </a:rPr>
              <a:t> </a:t>
            </a:r>
            <a:endParaRPr lang="ru-RU" sz="3600" b="0" i="0" dirty="0">
              <a:solidFill>
                <a:schemeClr val="bg1"/>
              </a:solidFill>
              <a:latin typeface="Arno Pro" pitchFamily="18" charset="0"/>
              <a:ea typeface="Tahoma" pitchFamily="34" charset="0"/>
              <a:cs typeface="Tahoma" pitchFamily="34" charset="0"/>
            </a:endParaRPr>
          </a:p>
        </p:txBody>
      </p:sp>
      <p:sp>
        <p:nvSpPr>
          <p:cNvPr id="12" name="Прямоугольник 1">
            <a:extLst>
              <a:ext uri="{FF2B5EF4-FFF2-40B4-BE49-F238E27FC236}">
                <a16:creationId xmlns:a16="http://schemas.microsoft.com/office/drawing/2014/main" id="{4BFBA7D2-D524-4F89-8E0F-F9B50DFB2C36}"/>
              </a:ext>
            </a:extLst>
          </p:cNvPr>
          <p:cNvSpPr>
            <a:spLocks noGrp="1"/>
          </p:cNvSpPr>
          <p:nvPr/>
        </p:nvSpPr>
        <p:spPr>
          <a:xfrm>
            <a:off x="301170" y="6319962"/>
            <a:ext cx="6003868" cy="512695"/>
          </a:xfrm>
          <a:prstGeom prst="rect">
            <a:avLst/>
          </a:prstGeom>
          <a:noFill/>
          <a:ln w="0">
            <a:noFill/>
            <a:prstDash val="solid"/>
          </a:ln>
        </p:spPr>
        <p:txBody>
          <a:bodyPr anchor="ctr"/>
          <a:lstStyle/>
          <a:p>
            <a:pPr>
              <a:defRPr sz="1875" b="0">
                <a:solidFill>
                  <a:srgbClr val="1769D2"/>
                </a:solidFill>
              </a:defRPr>
            </a:pPr>
            <a:r>
              <a:rPr lang="az-Latn-AZ" sz="1200" i="1" dirty="0">
                <a:solidFill>
                  <a:srgbClr val="777777"/>
                </a:solidFill>
                <a:latin typeface="Times New Roman" panose="02020603050405020304" pitchFamily="18" charset="0"/>
                <a:cs typeface="Times New Roman" panose="02020603050405020304" pitchFamily="18" charset="0"/>
              </a:rPr>
              <a:t>ETN İqtisadiyyat İnstitutunun Daimi Elmi Seminarı</a:t>
            </a:r>
            <a:r>
              <a:rPr lang="en-US" sz="1200" i="1" dirty="0">
                <a:solidFill>
                  <a:srgbClr val="777777"/>
                </a:solidFill>
                <a:latin typeface="Times New Roman" panose="02020603050405020304" pitchFamily="18" charset="0"/>
                <a:cs typeface="Times New Roman" panose="02020603050405020304" pitchFamily="18" charset="0"/>
              </a:rPr>
              <a:t> </a:t>
            </a:r>
            <a:r>
              <a:rPr lang="az-Latn-AZ" sz="1200" i="1" dirty="0">
                <a:solidFill>
                  <a:srgbClr val="777777"/>
                </a:solidFill>
                <a:latin typeface="Times New Roman" panose="02020603050405020304" pitchFamily="18" charset="0"/>
                <a:cs typeface="Times New Roman" panose="02020603050405020304" pitchFamily="18" charset="0"/>
              </a:rPr>
              <a:t>– Bakı</a:t>
            </a:r>
            <a:r>
              <a:rPr lang="en-US" sz="1200" i="1" dirty="0">
                <a:solidFill>
                  <a:srgbClr val="777777"/>
                </a:solidFill>
                <a:latin typeface="Times New Roman" panose="02020603050405020304" pitchFamily="18" charset="0"/>
                <a:cs typeface="Times New Roman" panose="02020603050405020304" pitchFamily="18" charset="0"/>
              </a:rPr>
              <a:t>, </a:t>
            </a:r>
            <a:r>
              <a:rPr lang="az-Latn-AZ" sz="1200" i="1" dirty="0">
                <a:solidFill>
                  <a:srgbClr val="777777"/>
                </a:solidFill>
                <a:latin typeface="Times New Roman" panose="02020603050405020304" pitchFamily="18" charset="0"/>
                <a:cs typeface="Times New Roman" panose="02020603050405020304" pitchFamily="18" charset="0"/>
              </a:rPr>
              <a:t>7 oktyabr 2026-cı il</a:t>
            </a:r>
            <a:endParaRPr sz="1200" i="1" dirty="0">
              <a:solidFill>
                <a:srgbClr val="777777"/>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9043130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animEffect transition="in" filter="fade">
                                      <p:cBhvr>
                                        <p:cTn id="7" dur="500"/>
                                        <p:tgtEl>
                                          <p:spTgt spid="2">
                                            <p:txEl>
                                              <p:pRg st="2" end="2"/>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2">
                                            <p:txEl>
                                              <p:pRg st="3" end="3"/>
                                            </p:txEl>
                                          </p:spTgt>
                                        </p:tgtEl>
                                        <p:attrNameLst>
                                          <p:attrName>style.visibility</p:attrName>
                                        </p:attrNameLst>
                                      </p:cBhvr>
                                      <p:to>
                                        <p:strVal val="visible"/>
                                      </p:to>
                                    </p:set>
                                    <p:animEffect transition="in" filter="fade">
                                      <p:cBhvr>
                                        <p:cTn id="10" dur="500"/>
                                        <p:tgtEl>
                                          <p:spTgt spid="2">
                                            <p:txEl>
                                              <p:pRg st="3" end="3"/>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2">
                                            <p:txEl>
                                              <p:pRg st="4" end="4"/>
                                            </p:txEl>
                                          </p:spTgt>
                                        </p:tgtEl>
                                        <p:attrNameLst>
                                          <p:attrName>style.visibility</p:attrName>
                                        </p:attrNameLst>
                                      </p:cBhvr>
                                      <p:to>
                                        <p:strVal val="visible"/>
                                      </p:to>
                                    </p:set>
                                    <p:animEffect transition="in" filter="fade">
                                      <p:cBhvr>
                                        <p:cTn id="15" dur="500"/>
                                        <p:tgtEl>
                                          <p:spTgt spid="2">
                                            <p:txEl>
                                              <p:pRg st="4" end="4"/>
                                            </p:txEl>
                                          </p:spTgt>
                                        </p:tgtEl>
                                      </p:cBhvr>
                                    </p:animEffect>
                                  </p:childTnLst>
                                </p:cTn>
                              </p:par>
                              <p:par>
                                <p:cTn id="16" presetID="10" presetClass="entr" presetSubtype="0" fill="hold" nodeType="withEffect">
                                  <p:stCondLst>
                                    <p:cond delay="0"/>
                                  </p:stCondLst>
                                  <p:childTnLst>
                                    <p:set>
                                      <p:cBhvr>
                                        <p:cTn id="17" dur="1" fill="hold">
                                          <p:stCondLst>
                                            <p:cond delay="0"/>
                                          </p:stCondLst>
                                        </p:cTn>
                                        <p:tgtEl>
                                          <p:spTgt spid="2">
                                            <p:txEl>
                                              <p:pRg st="5" end="5"/>
                                            </p:txEl>
                                          </p:spTgt>
                                        </p:tgtEl>
                                        <p:attrNameLst>
                                          <p:attrName>style.visibility</p:attrName>
                                        </p:attrNameLst>
                                      </p:cBhvr>
                                      <p:to>
                                        <p:strVal val="visible"/>
                                      </p:to>
                                    </p:set>
                                    <p:animEffect transition="in" filter="fade">
                                      <p:cBhvr>
                                        <p:cTn id="18" dur="500"/>
                                        <p:tgtEl>
                                          <p:spTgt spid="2">
                                            <p:txEl>
                                              <p:pRg st="5" end="5"/>
                                            </p:txEl>
                                          </p:spTgt>
                                        </p:tgtEl>
                                      </p:cBhvr>
                                    </p:animEffect>
                                  </p:childTnLst>
                                </p:cTn>
                              </p:par>
                              <p:par>
                                <p:cTn id="19" presetID="10" presetClass="entr" presetSubtype="0" fill="hold" nodeType="withEffect">
                                  <p:stCondLst>
                                    <p:cond delay="0"/>
                                  </p:stCondLst>
                                  <p:childTnLst>
                                    <p:set>
                                      <p:cBhvr>
                                        <p:cTn id="20" dur="1" fill="hold">
                                          <p:stCondLst>
                                            <p:cond delay="0"/>
                                          </p:stCondLst>
                                        </p:cTn>
                                        <p:tgtEl>
                                          <p:spTgt spid="2">
                                            <p:txEl>
                                              <p:pRg st="6" end="6"/>
                                            </p:txEl>
                                          </p:spTgt>
                                        </p:tgtEl>
                                        <p:attrNameLst>
                                          <p:attrName>style.visibility</p:attrName>
                                        </p:attrNameLst>
                                      </p:cBhvr>
                                      <p:to>
                                        <p:strVal val="visible"/>
                                      </p:to>
                                    </p:set>
                                    <p:animEffect transition="in" filter="fade">
                                      <p:cBhvr>
                                        <p:cTn id="21" dur="500"/>
                                        <p:tgtEl>
                                          <p:spTgt spid="2">
                                            <p:txEl>
                                              <p:pRg st="6" end="6"/>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9" presetClass="emph" presetSubtype="0" nodeType="clickEffect">
                                  <p:stCondLst>
                                    <p:cond delay="0"/>
                                  </p:stCondLst>
                                  <p:childTnLst>
                                    <p:set>
                                      <p:cBhvr rctx="PPT">
                                        <p:cTn id="25" dur="indefinite"/>
                                        <p:tgtEl>
                                          <p:spTgt spid="2">
                                            <p:txEl>
                                              <p:pRg st="0" end="0"/>
                                            </p:txEl>
                                          </p:spTgt>
                                        </p:tgtEl>
                                        <p:attrNameLst>
                                          <p:attrName>style.opacity</p:attrName>
                                        </p:attrNameLst>
                                      </p:cBhvr>
                                      <p:to>
                                        <p:strVal val="0.5"/>
                                      </p:to>
                                    </p:set>
                                    <p:animEffect filter="image" prLst="opacity: 0.5">
                                      <p:cBhvr rctx="IE">
                                        <p:cTn id="26" dur="indefinite"/>
                                        <p:tgtEl>
                                          <p:spTgt spid="2">
                                            <p:txEl>
                                              <p:pRg st="0" end="0"/>
                                            </p:txEl>
                                          </p:spTgt>
                                        </p:tgtEl>
                                      </p:cBhvr>
                                    </p:animEffect>
                                  </p:childTnLst>
                                </p:cTn>
                              </p:par>
                              <p:par>
                                <p:cTn id="27" presetID="9" presetClass="emph" presetSubtype="0" nodeType="withEffect">
                                  <p:stCondLst>
                                    <p:cond delay="0"/>
                                  </p:stCondLst>
                                  <p:childTnLst>
                                    <p:set>
                                      <p:cBhvr rctx="PPT">
                                        <p:cTn id="28" dur="indefinite"/>
                                        <p:tgtEl>
                                          <p:spTgt spid="2">
                                            <p:txEl>
                                              <p:pRg st="1" end="1"/>
                                            </p:txEl>
                                          </p:spTgt>
                                        </p:tgtEl>
                                        <p:attrNameLst>
                                          <p:attrName>style.opacity</p:attrName>
                                        </p:attrNameLst>
                                      </p:cBhvr>
                                      <p:to>
                                        <p:strVal val="0.5"/>
                                      </p:to>
                                    </p:set>
                                    <p:animEffect filter="image" prLst="opacity: 0.5">
                                      <p:cBhvr rctx="IE">
                                        <p:cTn id="29" dur="indefinite"/>
                                        <p:tgtEl>
                                          <p:spTgt spid="2">
                                            <p:txEl>
                                              <p:pRg st="1" end="1"/>
                                            </p:txEl>
                                          </p:spTgt>
                                        </p:tgtEl>
                                      </p:cBhvr>
                                    </p:animEffect>
                                  </p:childTnLst>
                                </p:cTn>
                              </p:par>
                              <p:par>
                                <p:cTn id="30" presetID="9" presetClass="emph" presetSubtype="0" nodeType="withEffect">
                                  <p:stCondLst>
                                    <p:cond delay="0"/>
                                  </p:stCondLst>
                                  <p:childTnLst>
                                    <p:set>
                                      <p:cBhvr rctx="PPT">
                                        <p:cTn id="31" dur="indefinite"/>
                                        <p:tgtEl>
                                          <p:spTgt spid="2">
                                            <p:txEl>
                                              <p:pRg st="2" end="2"/>
                                            </p:txEl>
                                          </p:spTgt>
                                        </p:tgtEl>
                                        <p:attrNameLst>
                                          <p:attrName>style.opacity</p:attrName>
                                        </p:attrNameLst>
                                      </p:cBhvr>
                                      <p:to>
                                        <p:strVal val="0.5"/>
                                      </p:to>
                                    </p:set>
                                    <p:animEffect filter="image" prLst="opacity: 0.5">
                                      <p:cBhvr rctx="IE">
                                        <p:cTn id="32" dur="indefinite"/>
                                        <p:tgtEl>
                                          <p:spTgt spid="2">
                                            <p:txEl>
                                              <p:pRg st="2" end="2"/>
                                            </p:txEl>
                                          </p:spTgt>
                                        </p:tgtEl>
                                      </p:cBhvr>
                                    </p:animEffect>
                                  </p:childTnLst>
                                </p:cTn>
                              </p:par>
                              <p:par>
                                <p:cTn id="33" presetID="9" presetClass="emph" presetSubtype="0" nodeType="withEffect">
                                  <p:stCondLst>
                                    <p:cond delay="0"/>
                                  </p:stCondLst>
                                  <p:childTnLst>
                                    <p:set>
                                      <p:cBhvr rctx="PPT">
                                        <p:cTn id="34" dur="indefinite"/>
                                        <p:tgtEl>
                                          <p:spTgt spid="2">
                                            <p:txEl>
                                              <p:pRg st="3" end="3"/>
                                            </p:txEl>
                                          </p:spTgt>
                                        </p:tgtEl>
                                        <p:attrNameLst>
                                          <p:attrName>style.opacity</p:attrName>
                                        </p:attrNameLst>
                                      </p:cBhvr>
                                      <p:to>
                                        <p:strVal val="0.5"/>
                                      </p:to>
                                    </p:set>
                                    <p:animEffect filter="image" prLst="opacity: 0.5">
                                      <p:cBhvr rctx="IE">
                                        <p:cTn id="35" dur="indefinite"/>
                                        <p:tgtEl>
                                          <p:spTgt spid="2">
                                            <p:txEl>
                                              <p:pRg st="3" end="3"/>
                                            </p:txEl>
                                          </p:spTgt>
                                        </p:tgtEl>
                                      </p:cBhvr>
                                    </p:animEffect>
                                  </p:childTnLst>
                                </p:cTn>
                              </p:par>
                              <p:par>
                                <p:cTn id="36" presetID="9" presetClass="emph" presetSubtype="0" nodeType="withEffect">
                                  <p:stCondLst>
                                    <p:cond delay="0"/>
                                  </p:stCondLst>
                                  <p:childTnLst>
                                    <p:set>
                                      <p:cBhvr rctx="PPT">
                                        <p:cTn id="37" dur="indefinite"/>
                                        <p:tgtEl>
                                          <p:spTgt spid="2">
                                            <p:txEl>
                                              <p:pRg st="4" end="4"/>
                                            </p:txEl>
                                          </p:spTgt>
                                        </p:tgtEl>
                                        <p:attrNameLst>
                                          <p:attrName>style.opacity</p:attrName>
                                        </p:attrNameLst>
                                      </p:cBhvr>
                                      <p:to>
                                        <p:strVal val="0.5"/>
                                      </p:to>
                                    </p:set>
                                    <p:animEffect filter="image" prLst="opacity: 0.5">
                                      <p:cBhvr rctx="IE">
                                        <p:cTn id="38" dur="indefinite"/>
                                        <p:tgtEl>
                                          <p:spTgt spid="2">
                                            <p:txEl>
                                              <p:pRg st="4" end="4"/>
                                            </p:txEl>
                                          </p:spTgt>
                                        </p:tgtEl>
                                      </p:cBhvr>
                                    </p:animEffect>
                                  </p:childTnLst>
                                </p:cTn>
                              </p:par>
                              <p:par>
                                <p:cTn id="39" presetID="9" presetClass="emph" presetSubtype="0" nodeType="withEffect">
                                  <p:stCondLst>
                                    <p:cond delay="0"/>
                                  </p:stCondLst>
                                  <p:childTnLst>
                                    <p:set>
                                      <p:cBhvr rctx="PPT">
                                        <p:cTn id="40" dur="indefinite"/>
                                        <p:tgtEl>
                                          <p:spTgt spid="2">
                                            <p:txEl>
                                              <p:pRg st="5" end="5"/>
                                            </p:txEl>
                                          </p:spTgt>
                                        </p:tgtEl>
                                        <p:attrNameLst>
                                          <p:attrName>style.opacity</p:attrName>
                                        </p:attrNameLst>
                                      </p:cBhvr>
                                      <p:to>
                                        <p:strVal val="0.5"/>
                                      </p:to>
                                    </p:set>
                                    <p:animEffect filter="image" prLst="opacity: 0.5">
                                      <p:cBhvr rctx="IE">
                                        <p:cTn id="41" dur="indefinite"/>
                                        <p:tgtEl>
                                          <p:spTgt spid="2">
                                            <p:txEl>
                                              <p:pRg st="5" end="5"/>
                                            </p:txEl>
                                          </p:spTgt>
                                        </p:tgtEl>
                                      </p:cBhvr>
                                    </p:animEffect>
                                  </p:childTnLst>
                                </p:cTn>
                              </p:par>
                              <p:par>
                                <p:cTn id="42" presetID="9" presetClass="emph" presetSubtype="0" nodeType="withEffect">
                                  <p:stCondLst>
                                    <p:cond delay="0"/>
                                  </p:stCondLst>
                                  <p:childTnLst>
                                    <p:set>
                                      <p:cBhvr rctx="PPT">
                                        <p:cTn id="43" dur="indefinite"/>
                                        <p:tgtEl>
                                          <p:spTgt spid="2">
                                            <p:txEl>
                                              <p:pRg st="6" end="6"/>
                                            </p:txEl>
                                          </p:spTgt>
                                        </p:tgtEl>
                                        <p:attrNameLst>
                                          <p:attrName>style.opacity</p:attrName>
                                        </p:attrNameLst>
                                      </p:cBhvr>
                                      <p:to>
                                        <p:strVal val="0.5"/>
                                      </p:to>
                                    </p:set>
                                    <p:animEffect filter="image" prLst="opacity: 0.5">
                                      <p:cBhvr rctx="IE">
                                        <p:cTn id="44" dur="indefinite"/>
                                        <p:tgtEl>
                                          <p:spTgt spid="2">
                                            <p:txEl>
                                              <p:pRg st="6" end="6"/>
                                            </p:txEl>
                                          </p:spTgt>
                                        </p:tgtEl>
                                      </p:cBhvr>
                                    </p:animEffect>
                                  </p:childTnLst>
                                </p:cTn>
                              </p:par>
                              <p:par>
                                <p:cTn id="45" presetID="10" presetClass="entr" presetSubtype="0" fill="hold" nodeType="withEffect">
                                  <p:stCondLst>
                                    <p:cond delay="0"/>
                                  </p:stCondLst>
                                  <p:childTnLst>
                                    <p:set>
                                      <p:cBhvr>
                                        <p:cTn id="46" dur="1" fill="hold">
                                          <p:stCondLst>
                                            <p:cond delay="0"/>
                                          </p:stCondLst>
                                        </p:cTn>
                                        <p:tgtEl>
                                          <p:spTgt spid="2">
                                            <p:txEl>
                                              <p:pRg st="7" end="7"/>
                                            </p:txEl>
                                          </p:spTgt>
                                        </p:tgtEl>
                                        <p:attrNameLst>
                                          <p:attrName>style.visibility</p:attrName>
                                        </p:attrNameLst>
                                      </p:cBhvr>
                                      <p:to>
                                        <p:strVal val="visible"/>
                                      </p:to>
                                    </p:set>
                                    <p:animEffect transition="in" filter="fade">
                                      <p:cBhvr>
                                        <p:cTn id="47" dur="500"/>
                                        <p:tgtEl>
                                          <p:spTgt spid="2">
                                            <p:txEl>
                                              <p:pRg st="7" end="7"/>
                                            </p:txEl>
                                          </p:spTgt>
                                        </p:tgtEl>
                                      </p:cBhvr>
                                    </p:animEffect>
                                  </p:childTnLst>
                                </p:cTn>
                              </p:par>
                              <p:par>
                                <p:cTn id="48" presetID="10" presetClass="entr" presetSubtype="0" fill="hold" nodeType="withEffect">
                                  <p:stCondLst>
                                    <p:cond delay="0"/>
                                  </p:stCondLst>
                                  <p:childTnLst>
                                    <p:set>
                                      <p:cBhvr>
                                        <p:cTn id="49" dur="1" fill="hold">
                                          <p:stCondLst>
                                            <p:cond delay="0"/>
                                          </p:stCondLst>
                                        </p:cTn>
                                        <p:tgtEl>
                                          <p:spTgt spid="2">
                                            <p:txEl>
                                              <p:pRg st="8" end="8"/>
                                            </p:txEl>
                                          </p:spTgt>
                                        </p:tgtEl>
                                        <p:attrNameLst>
                                          <p:attrName>style.visibility</p:attrName>
                                        </p:attrNameLst>
                                      </p:cBhvr>
                                      <p:to>
                                        <p:strVal val="visible"/>
                                      </p:to>
                                    </p:set>
                                    <p:animEffect transition="in" filter="fade">
                                      <p:cBhvr>
                                        <p:cTn id="50" dur="500"/>
                                        <p:tgtEl>
                                          <p:spTgt spid="2">
                                            <p:txEl>
                                              <p:pRg st="8" end="8"/>
                                            </p:txEl>
                                          </p:spTgt>
                                        </p:tgtEl>
                                      </p:cBhvr>
                                    </p:animEffect>
                                  </p:childTnLst>
                                </p:cTn>
                              </p:par>
                              <p:par>
                                <p:cTn id="51" presetID="10" presetClass="entr" presetSubtype="0" fill="hold" nodeType="withEffect">
                                  <p:stCondLst>
                                    <p:cond delay="0"/>
                                  </p:stCondLst>
                                  <p:childTnLst>
                                    <p:set>
                                      <p:cBhvr>
                                        <p:cTn id="52" dur="1" fill="hold">
                                          <p:stCondLst>
                                            <p:cond delay="0"/>
                                          </p:stCondLst>
                                        </p:cTn>
                                        <p:tgtEl>
                                          <p:spTgt spid="2">
                                            <p:txEl>
                                              <p:pRg st="9" end="9"/>
                                            </p:txEl>
                                          </p:spTgt>
                                        </p:tgtEl>
                                        <p:attrNameLst>
                                          <p:attrName>style.visibility</p:attrName>
                                        </p:attrNameLst>
                                      </p:cBhvr>
                                      <p:to>
                                        <p:strVal val="visible"/>
                                      </p:to>
                                    </p:set>
                                    <p:animEffect transition="in" filter="fade">
                                      <p:cBhvr>
                                        <p:cTn id="53" dur="500"/>
                                        <p:tgtEl>
                                          <p:spTgt spid="2">
                                            <p:txEl>
                                              <p:pRg st="9" end="9"/>
                                            </p:txEl>
                                          </p:spTgt>
                                        </p:tgtEl>
                                      </p:cBhvr>
                                    </p:animEffect>
                                  </p:childTnLst>
                                </p:cTn>
                              </p:par>
                            </p:childTnLst>
                          </p:cTn>
                        </p:par>
                      </p:childTnLst>
                    </p:cTn>
                  </p:par>
                  <p:par>
                    <p:cTn id="54" fill="hold">
                      <p:stCondLst>
                        <p:cond delay="indefinite"/>
                      </p:stCondLst>
                      <p:childTnLst>
                        <p:par>
                          <p:cTn id="55" fill="hold">
                            <p:stCondLst>
                              <p:cond delay="0"/>
                            </p:stCondLst>
                            <p:childTnLst>
                              <p:par>
                                <p:cTn id="56" presetID="9" presetClass="emph" presetSubtype="0" nodeType="clickEffect">
                                  <p:stCondLst>
                                    <p:cond delay="0"/>
                                  </p:stCondLst>
                                  <p:childTnLst>
                                    <p:set>
                                      <p:cBhvr rctx="PPT">
                                        <p:cTn id="57" dur="indefinite"/>
                                        <p:tgtEl>
                                          <p:spTgt spid="2">
                                            <p:txEl>
                                              <p:pRg st="7" end="7"/>
                                            </p:txEl>
                                          </p:spTgt>
                                        </p:tgtEl>
                                        <p:attrNameLst>
                                          <p:attrName>style.opacity</p:attrName>
                                        </p:attrNameLst>
                                      </p:cBhvr>
                                      <p:to>
                                        <p:strVal val="0.5"/>
                                      </p:to>
                                    </p:set>
                                    <p:animEffect filter="image" prLst="opacity: 0.5">
                                      <p:cBhvr rctx="IE">
                                        <p:cTn id="58" dur="indefinite"/>
                                        <p:tgtEl>
                                          <p:spTgt spid="2">
                                            <p:txEl>
                                              <p:pRg st="7" end="7"/>
                                            </p:txEl>
                                          </p:spTgt>
                                        </p:tgtEl>
                                      </p:cBhvr>
                                    </p:animEffect>
                                  </p:childTnLst>
                                </p:cTn>
                              </p:par>
                              <p:par>
                                <p:cTn id="59" presetID="9" presetClass="emph" presetSubtype="0" nodeType="withEffect">
                                  <p:stCondLst>
                                    <p:cond delay="0"/>
                                  </p:stCondLst>
                                  <p:childTnLst>
                                    <p:set>
                                      <p:cBhvr rctx="PPT">
                                        <p:cTn id="60" dur="indefinite"/>
                                        <p:tgtEl>
                                          <p:spTgt spid="2">
                                            <p:txEl>
                                              <p:pRg st="8" end="8"/>
                                            </p:txEl>
                                          </p:spTgt>
                                        </p:tgtEl>
                                        <p:attrNameLst>
                                          <p:attrName>style.opacity</p:attrName>
                                        </p:attrNameLst>
                                      </p:cBhvr>
                                      <p:to>
                                        <p:strVal val="0.5"/>
                                      </p:to>
                                    </p:set>
                                    <p:animEffect filter="image" prLst="opacity: 0.5">
                                      <p:cBhvr rctx="IE">
                                        <p:cTn id="61" dur="indefinite"/>
                                        <p:tgtEl>
                                          <p:spTgt spid="2">
                                            <p:txEl>
                                              <p:pRg st="8" end="8"/>
                                            </p:txEl>
                                          </p:spTgt>
                                        </p:tgtEl>
                                      </p:cBhvr>
                                    </p:animEffect>
                                  </p:childTnLst>
                                </p:cTn>
                              </p:par>
                              <p:par>
                                <p:cTn id="62" presetID="9" presetClass="emph" presetSubtype="0" nodeType="withEffect">
                                  <p:stCondLst>
                                    <p:cond delay="0"/>
                                  </p:stCondLst>
                                  <p:childTnLst>
                                    <p:set>
                                      <p:cBhvr rctx="PPT">
                                        <p:cTn id="63" dur="indefinite"/>
                                        <p:tgtEl>
                                          <p:spTgt spid="2">
                                            <p:txEl>
                                              <p:pRg st="9" end="9"/>
                                            </p:txEl>
                                          </p:spTgt>
                                        </p:tgtEl>
                                        <p:attrNameLst>
                                          <p:attrName>style.opacity</p:attrName>
                                        </p:attrNameLst>
                                      </p:cBhvr>
                                      <p:to>
                                        <p:strVal val="0.5"/>
                                      </p:to>
                                    </p:set>
                                    <p:animEffect filter="image" prLst="opacity: 0.5">
                                      <p:cBhvr rctx="IE">
                                        <p:cTn id="64" dur="indefinite"/>
                                        <p:tgtEl>
                                          <p:spTgt spid="2">
                                            <p:txEl>
                                              <p:pRg st="9" end="9"/>
                                            </p:txEl>
                                          </p:spTgt>
                                        </p:tgtEl>
                                      </p:cBhvr>
                                    </p:animEffect>
                                  </p:childTnLst>
                                </p:cTn>
                              </p:par>
                              <p:par>
                                <p:cTn id="65" presetID="10" presetClass="entr" presetSubtype="0" fill="hold" nodeType="withEffect">
                                  <p:stCondLst>
                                    <p:cond delay="0"/>
                                  </p:stCondLst>
                                  <p:childTnLst>
                                    <p:set>
                                      <p:cBhvr>
                                        <p:cTn id="66" dur="1" fill="hold">
                                          <p:stCondLst>
                                            <p:cond delay="0"/>
                                          </p:stCondLst>
                                        </p:cTn>
                                        <p:tgtEl>
                                          <p:spTgt spid="2">
                                            <p:txEl>
                                              <p:pRg st="10" end="10"/>
                                            </p:txEl>
                                          </p:spTgt>
                                        </p:tgtEl>
                                        <p:attrNameLst>
                                          <p:attrName>style.visibility</p:attrName>
                                        </p:attrNameLst>
                                      </p:cBhvr>
                                      <p:to>
                                        <p:strVal val="visible"/>
                                      </p:to>
                                    </p:set>
                                    <p:animEffect transition="in" filter="fade">
                                      <p:cBhvr>
                                        <p:cTn id="67" dur="500"/>
                                        <p:tgtEl>
                                          <p:spTgt spid="2">
                                            <p:txEl>
                                              <p:pRg st="10" end="10"/>
                                            </p:txEl>
                                          </p:spTgt>
                                        </p:tgtEl>
                                      </p:cBhvr>
                                    </p:animEffect>
                                  </p:childTnLst>
                                </p:cTn>
                              </p:par>
                            </p:childTnLst>
                          </p:cTn>
                        </p:par>
                      </p:childTnLst>
                    </p:cTn>
                  </p:par>
                  <p:par>
                    <p:cTn id="68" fill="hold">
                      <p:stCondLst>
                        <p:cond delay="indefinite"/>
                      </p:stCondLst>
                      <p:childTnLst>
                        <p:par>
                          <p:cTn id="69" fill="hold">
                            <p:stCondLst>
                              <p:cond delay="0"/>
                            </p:stCondLst>
                            <p:childTnLst>
                              <p:par>
                                <p:cTn id="70" presetID="9" presetClass="emph" presetSubtype="0" nodeType="clickEffect">
                                  <p:stCondLst>
                                    <p:cond delay="0"/>
                                  </p:stCondLst>
                                  <p:childTnLst>
                                    <p:set>
                                      <p:cBhvr rctx="PPT">
                                        <p:cTn id="71" dur="indefinite"/>
                                        <p:tgtEl>
                                          <p:spTgt spid="2">
                                            <p:txEl>
                                              <p:pRg st="10" end="10"/>
                                            </p:txEl>
                                          </p:spTgt>
                                        </p:tgtEl>
                                        <p:attrNameLst>
                                          <p:attrName>style.opacity</p:attrName>
                                        </p:attrNameLst>
                                      </p:cBhvr>
                                      <p:to>
                                        <p:strVal val="0.5"/>
                                      </p:to>
                                    </p:set>
                                    <p:animEffect filter="image" prLst="opacity: 0.5">
                                      <p:cBhvr rctx="IE">
                                        <p:cTn id="72" dur="indefinite"/>
                                        <p:tgtEl>
                                          <p:spTgt spid="2">
                                            <p:txEl>
                                              <p:pRg st="10" end="10"/>
                                            </p:txEl>
                                          </p:spTgt>
                                        </p:tgtEl>
                                      </p:cBhvr>
                                    </p:animEffect>
                                  </p:childTnLst>
                                </p:cTn>
                              </p:par>
                              <p:par>
                                <p:cTn id="73" presetID="10" presetClass="entr" presetSubtype="0" fill="hold" nodeType="withEffect">
                                  <p:stCondLst>
                                    <p:cond delay="0"/>
                                  </p:stCondLst>
                                  <p:childTnLst>
                                    <p:set>
                                      <p:cBhvr>
                                        <p:cTn id="74" dur="1" fill="hold">
                                          <p:stCondLst>
                                            <p:cond delay="0"/>
                                          </p:stCondLst>
                                        </p:cTn>
                                        <p:tgtEl>
                                          <p:spTgt spid="2">
                                            <p:txEl>
                                              <p:pRg st="11" end="11"/>
                                            </p:txEl>
                                          </p:spTgt>
                                        </p:tgtEl>
                                        <p:attrNameLst>
                                          <p:attrName>style.visibility</p:attrName>
                                        </p:attrNameLst>
                                      </p:cBhvr>
                                      <p:to>
                                        <p:strVal val="visible"/>
                                      </p:to>
                                    </p:set>
                                    <p:animEffect transition="in" filter="fade">
                                      <p:cBhvr>
                                        <p:cTn id="75" dur="500"/>
                                        <p:tgtEl>
                                          <p:spTgt spid="2">
                                            <p:txEl>
                                              <p:pRg st="11" end="1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aphicFrame>
        <p:nvGraphicFramePr>
          <p:cNvPr id="84" name="Таблица 76"/>
          <p:cNvGraphicFramePr/>
          <p:nvPr>
            <p:extLst>
              <p:ext uri="{D42A27DB-BD31-4B8C-83A1-F6EECF244321}">
                <p14:modId xmlns:p14="http://schemas.microsoft.com/office/powerpoint/2010/main" val="3700745563"/>
              </p:ext>
            </p:extLst>
          </p:nvPr>
        </p:nvGraphicFramePr>
        <p:xfrm>
          <a:off x="831145" y="2064119"/>
          <a:ext cx="10820082" cy="4023359"/>
        </p:xfrm>
        <a:graphic>
          <a:graphicData uri="http://schemas.openxmlformats.org/drawingml/2006/table">
            <a:tbl>
              <a:tblPr firstRow="1" firstCol="1" bandRow="1">
                <a:tableStyleId>{D7AC3CCA-C797-4891-BE02-D94E43425B78}</a:tableStyleId>
              </a:tblPr>
              <a:tblGrid>
                <a:gridCol w="2238559">
                  <a:extLst>
                    <a:ext uri="{9D8B030D-6E8A-4147-A177-3AD203B41FA5}">
                      <a16:colId xmlns:a16="http://schemas.microsoft.com/office/drawing/2014/main" val="20000"/>
                    </a:ext>
                  </a:extLst>
                </a:gridCol>
                <a:gridCol w="2187447">
                  <a:extLst>
                    <a:ext uri="{9D8B030D-6E8A-4147-A177-3AD203B41FA5}">
                      <a16:colId xmlns:a16="http://schemas.microsoft.com/office/drawing/2014/main" val="20001"/>
                    </a:ext>
                  </a:extLst>
                </a:gridCol>
                <a:gridCol w="3042795">
                  <a:extLst>
                    <a:ext uri="{9D8B030D-6E8A-4147-A177-3AD203B41FA5}">
                      <a16:colId xmlns:a16="http://schemas.microsoft.com/office/drawing/2014/main" val="20002"/>
                    </a:ext>
                  </a:extLst>
                </a:gridCol>
                <a:gridCol w="3351281">
                  <a:extLst>
                    <a:ext uri="{9D8B030D-6E8A-4147-A177-3AD203B41FA5}">
                      <a16:colId xmlns:a16="http://schemas.microsoft.com/office/drawing/2014/main" val="20003"/>
                    </a:ext>
                  </a:extLst>
                </a:gridCol>
              </a:tblGrid>
              <a:tr h="986847">
                <a:tc>
                  <a:txBody>
                    <a:bodyPr/>
                    <a:lstStyle/>
                    <a:p>
                      <a:pPr marL="0" indent="0" algn="ctr">
                        <a:lnSpc>
                          <a:spcPts val="2200"/>
                        </a:lnSpc>
                        <a:spcBef>
                          <a:spcPts val="0"/>
                        </a:spcBef>
                        <a:spcAft>
                          <a:spcPts val="0"/>
                        </a:spcAft>
                        <a:buNone/>
                      </a:pPr>
                      <a:r>
                        <a:rPr lang="az-Latn-AZ" sz="1800" dirty="0">
                          <a:solidFill>
                            <a:srgbClr val="002060"/>
                          </a:solidFill>
                          <a:effectLst/>
                          <a:latin typeface="Times New Roman" panose="02020603050405020304" pitchFamily="18" charset="0"/>
                          <a:cs typeface="Times New Roman" panose="02020603050405020304" pitchFamily="18" charset="0"/>
                        </a:rPr>
                        <a:t>Linqvistik interpretasiya</a:t>
                      </a:r>
                      <a:endParaRPr lang="en-US" sz="1800" dirty="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solidFill>
                      <a:srgbClr val="EAEAEA"/>
                    </a:solidFill>
                  </a:tcPr>
                </a:tc>
                <a:tc>
                  <a:txBody>
                    <a:bodyPr/>
                    <a:lstStyle/>
                    <a:p>
                      <a:pPr marL="0" indent="0" algn="ctr">
                        <a:lnSpc>
                          <a:spcPts val="2200"/>
                        </a:lnSpc>
                        <a:spcBef>
                          <a:spcPts val="0"/>
                        </a:spcBef>
                        <a:spcAft>
                          <a:spcPts val="0"/>
                        </a:spcAft>
                        <a:buNone/>
                      </a:pPr>
                      <a:r>
                        <a:rPr lang="az-Latn-AZ" sz="1800" dirty="0">
                          <a:solidFill>
                            <a:srgbClr val="002060"/>
                          </a:solidFill>
                          <a:effectLst/>
                          <a:latin typeface="Times New Roman" panose="02020603050405020304" pitchFamily="18" charset="0"/>
                          <a:cs typeface="Times New Roman" panose="02020603050405020304" pitchFamily="18" charset="0"/>
                        </a:rPr>
                        <a:t>Nəzəri şkala</a:t>
                      </a:r>
                      <a:br>
                        <a:rPr lang="az-Latn-AZ" sz="1800" dirty="0">
                          <a:solidFill>
                            <a:srgbClr val="002060"/>
                          </a:solidFill>
                          <a:effectLst/>
                          <a:latin typeface="Times New Roman" panose="02020603050405020304" pitchFamily="18" charset="0"/>
                          <a:cs typeface="Times New Roman" panose="02020603050405020304" pitchFamily="18" charset="0"/>
                        </a:rPr>
                      </a:br>
                      <a:r>
                        <a:rPr lang="en-US" sz="1800" dirty="0">
                          <a:solidFill>
                            <a:srgbClr val="002060"/>
                          </a:solidFill>
                          <a:effectLst/>
                          <a:latin typeface="Times New Roman" panose="02020603050405020304" pitchFamily="18" charset="0"/>
                          <a:cs typeface="Times New Roman" panose="02020603050405020304" pitchFamily="18" charset="0"/>
                        </a:rPr>
                        <a:t>[0.0, 1</a:t>
                      </a:r>
                      <a:r>
                        <a:rPr lang="az-Latn-AZ" sz="1800" dirty="0">
                          <a:solidFill>
                            <a:srgbClr val="002060"/>
                          </a:solidFill>
                          <a:effectLst/>
                          <a:latin typeface="Times New Roman" panose="02020603050405020304" pitchFamily="18" charset="0"/>
                          <a:cs typeface="Times New Roman" panose="02020603050405020304" pitchFamily="18" charset="0"/>
                        </a:rPr>
                        <a:t>.</a:t>
                      </a:r>
                      <a:r>
                        <a:rPr lang="en-US" sz="1800" dirty="0">
                          <a:solidFill>
                            <a:srgbClr val="002060"/>
                          </a:solidFill>
                          <a:effectLst/>
                          <a:latin typeface="Times New Roman" panose="02020603050405020304" pitchFamily="18" charset="0"/>
                          <a:cs typeface="Times New Roman" panose="02020603050405020304" pitchFamily="18" charset="0"/>
                        </a:rPr>
                        <a:t>0]</a:t>
                      </a:r>
                      <a:endParaRPr lang="en-US" sz="1800" dirty="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solidFill>
                      <a:srgbClr val="EAEAEA"/>
                    </a:solidFill>
                  </a:tcPr>
                </a:tc>
                <a:tc>
                  <a:txBody>
                    <a:bodyPr/>
                    <a:lstStyle/>
                    <a:p>
                      <a:pPr marL="0" indent="0" algn="ctr">
                        <a:lnSpc>
                          <a:spcPts val="2200"/>
                        </a:lnSpc>
                        <a:spcBef>
                          <a:spcPts val="0"/>
                        </a:spcBef>
                        <a:spcAft>
                          <a:spcPts val="0"/>
                        </a:spcAft>
                        <a:buNone/>
                      </a:pPr>
                      <a:r>
                        <a:rPr lang="az-Latn-AZ" sz="1800" dirty="0">
                          <a:solidFill>
                            <a:srgbClr val="002060"/>
                          </a:solidFill>
                          <a:effectLst/>
                          <a:latin typeface="Times New Roman" panose="02020603050405020304" pitchFamily="18" charset="0"/>
                          <a:cs typeface="Times New Roman" panose="02020603050405020304" pitchFamily="18" charset="0"/>
                        </a:rPr>
                        <a:t>Nisbi qütblər nəzəri qütb­lərdən eyni “məsafədə” yerləşdikdə [0.100, 0.900]</a:t>
                      </a:r>
                      <a:endParaRPr lang="en-US" sz="1800" dirty="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solidFill>
                      <a:srgbClr val="EAEAEA"/>
                    </a:solidFill>
                  </a:tcPr>
                </a:tc>
                <a:tc>
                  <a:txBody>
                    <a:bodyPr/>
                    <a:lstStyle/>
                    <a:p>
                      <a:pPr marL="0" indent="0" algn="ctr">
                        <a:lnSpc>
                          <a:spcPts val="2200"/>
                        </a:lnSpc>
                        <a:spcBef>
                          <a:spcPts val="0"/>
                        </a:spcBef>
                        <a:spcAft>
                          <a:spcPts val="0"/>
                        </a:spcAft>
                        <a:buNone/>
                      </a:pPr>
                      <a:r>
                        <a:rPr lang="az-Latn-AZ" sz="1800" dirty="0">
                          <a:solidFill>
                            <a:srgbClr val="002060"/>
                          </a:solidFill>
                          <a:effectLst/>
                          <a:latin typeface="Times New Roman" panose="02020603050405020304" pitchFamily="18" charset="0"/>
                          <a:cs typeface="Times New Roman" panose="02020603050405020304" pitchFamily="18" charset="0"/>
                        </a:rPr>
                        <a:t>Nisbi qütblər nəzəri qütb­lərdən fərqli “məsafədə” yerləşdikdə [0.100, 0.700]</a:t>
                      </a:r>
                      <a:endParaRPr lang="en-US" sz="1800" dirty="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solidFill>
                      <a:srgbClr val="EAEAEA"/>
                    </a:solidFill>
                  </a:tcPr>
                </a:tc>
                <a:extLst>
                  <a:ext uri="{0D108BD9-81ED-4DB2-BD59-A6C34878D82A}">
                    <a16:rowId xmlns:a16="http://schemas.microsoft.com/office/drawing/2014/main" val="10000"/>
                  </a:ext>
                </a:extLst>
              </a:tr>
              <a:tr h="379564">
                <a:tc>
                  <a:txBody>
                    <a:bodyPr/>
                    <a:lstStyle/>
                    <a:p>
                      <a:pPr marL="0" indent="0" algn="l">
                        <a:lnSpc>
                          <a:spcPct val="115000"/>
                        </a:lnSpc>
                        <a:spcBef>
                          <a:spcPts val="200"/>
                        </a:spcBef>
                        <a:spcAft>
                          <a:spcPts val="200"/>
                        </a:spcAft>
                        <a:buNone/>
                      </a:pPr>
                      <a:r>
                        <a:rPr lang="az-Latn-AZ" sz="1800" dirty="0">
                          <a:solidFill>
                            <a:srgbClr val="002060"/>
                          </a:solidFill>
                          <a:effectLst/>
                          <a:latin typeface="Times New Roman" panose="02020603050405020304" pitchFamily="18" charset="0"/>
                          <a:cs typeface="Times New Roman" panose="02020603050405020304" pitchFamily="18" charset="0"/>
                        </a:rPr>
                        <a:t>Çox zəif </a:t>
                      </a:r>
                      <a:endParaRPr lang="en-US" sz="1800" dirty="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solidFill>
                      <a:srgbClr val="EAEAEA"/>
                    </a:solidFill>
                  </a:tcPr>
                </a:tc>
                <a:tc>
                  <a:txBody>
                    <a:bodyPr/>
                    <a:lstStyle/>
                    <a:p>
                      <a:pPr indent="269875" algn="ctr">
                        <a:lnSpc>
                          <a:spcPct val="115000"/>
                        </a:lnSpc>
                        <a:spcBef>
                          <a:spcPts val="200"/>
                        </a:spcBef>
                        <a:spcAft>
                          <a:spcPts val="200"/>
                        </a:spcAft>
                        <a:buNone/>
                      </a:pPr>
                      <a:r>
                        <a:rPr sz="1800" dirty="0">
                          <a:solidFill>
                            <a:srgbClr val="002060"/>
                          </a:solidFill>
                          <a:latin typeface="Times New Roman"/>
                          <a:ea typeface="Times New Roman"/>
                          <a:cs typeface="Times New Roman"/>
                        </a:rPr>
                        <a:t>0.000</a:t>
                      </a:r>
                      <a:r>
                        <a:rPr lang="en-US" sz="1800" dirty="0">
                          <a:solidFill>
                            <a:srgbClr val="002060"/>
                          </a:solidFill>
                          <a:latin typeface="Times New Roman"/>
                          <a:ea typeface="Times New Roman"/>
                          <a:cs typeface="Times New Roman"/>
                        </a:rPr>
                        <a:t> </a:t>
                      </a:r>
                      <a:r>
                        <a:rPr sz="1800" dirty="0">
                          <a:solidFill>
                            <a:srgbClr val="002060"/>
                          </a:solidFill>
                          <a:latin typeface="Times New Roman"/>
                          <a:ea typeface="Times New Roman"/>
                          <a:cs typeface="Times New Roman"/>
                        </a:rPr>
                        <a:t>–</a:t>
                      </a:r>
                      <a:r>
                        <a:rPr lang="en-US" sz="1800" dirty="0">
                          <a:solidFill>
                            <a:srgbClr val="002060"/>
                          </a:solidFill>
                          <a:latin typeface="Times New Roman"/>
                          <a:ea typeface="Times New Roman"/>
                          <a:cs typeface="Times New Roman"/>
                        </a:rPr>
                        <a:t> </a:t>
                      </a:r>
                      <a:r>
                        <a:rPr sz="1800" dirty="0">
                          <a:solidFill>
                            <a:srgbClr val="002060"/>
                          </a:solidFill>
                          <a:latin typeface="Times New Roman"/>
                          <a:ea typeface="Times New Roman"/>
                          <a:cs typeface="Times New Roman"/>
                        </a:rPr>
                        <a:t>0.200</a:t>
                      </a:r>
                      <a:endParaRPr sz="2400" dirty="0">
                        <a:solidFill>
                          <a:srgbClr val="002060"/>
                        </a:solidFill>
                        <a:latin typeface="Times New Roman"/>
                        <a:ea typeface="Times New Roman"/>
                        <a:cs typeface="Times New Roman"/>
                      </a:endParaRPr>
                    </a:p>
                  </a:txBody>
                  <a:tcPr marL="68580" marR="68580" marT="0" marB="0" anchor="ctr">
                    <a:noFill/>
                  </a:tcPr>
                </a:tc>
                <a:tc>
                  <a:txBody>
                    <a:bodyPr/>
                    <a:lstStyle/>
                    <a:p>
                      <a:pPr indent="269875" algn="ctr">
                        <a:lnSpc>
                          <a:spcPct val="115000"/>
                        </a:lnSpc>
                        <a:spcBef>
                          <a:spcPts val="200"/>
                        </a:spcBef>
                        <a:spcAft>
                          <a:spcPts val="200"/>
                        </a:spcAft>
                        <a:buNone/>
                      </a:pPr>
                      <a:r>
                        <a:rPr sz="1800" dirty="0">
                          <a:solidFill>
                            <a:srgbClr val="002060"/>
                          </a:solidFill>
                          <a:latin typeface="Times New Roman"/>
                          <a:ea typeface="Times New Roman"/>
                          <a:cs typeface="Times New Roman"/>
                        </a:rPr>
                        <a:t>0.100</a:t>
                      </a:r>
                      <a:r>
                        <a:rPr lang="en-US" sz="1800" dirty="0">
                          <a:solidFill>
                            <a:srgbClr val="002060"/>
                          </a:solidFill>
                          <a:latin typeface="Times New Roman"/>
                          <a:ea typeface="Times New Roman"/>
                          <a:cs typeface="Times New Roman"/>
                        </a:rPr>
                        <a:t> </a:t>
                      </a:r>
                      <a:r>
                        <a:rPr sz="1800" dirty="0">
                          <a:solidFill>
                            <a:srgbClr val="002060"/>
                          </a:solidFill>
                          <a:latin typeface="Times New Roman"/>
                          <a:ea typeface="Times New Roman"/>
                          <a:cs typeface="Times New Roman"/>
                        </a:rPr>
                        <a:t>–</a:t>
                      </a:r>
                      <a:r>
                        <a:rPr lang="en-US" sz="1800" dirty="0">
                          <a:solidFill>
                            <a:srgbClr val="002060"/>
                          </a:solidFill>
                          <a:latin typeface="Times New Roman"/>
                          <a:ea typeface="Times New Roman"/>
                          <a:cs typeface="Times New Roman"/>
                        </a:rPr>
                        <a:t> </a:t>
                      </a:r>
                      <a:r>
                        <a:rPr sz="1800" dirty="0">
                          <a:solidFill>
                            <a:srgbClr val="002060"/>
                          </a:solidFill>
                          <a:latin typeface="Times New Roman"/>
                          <a:ea typeface="Times New Roman"/>
                          <a:cs typeface="Times New Roman"/>
                        </a:rPr>
                        <a:t>0.260</a:t>
                      </a:r>
                      <a:endParaRPr sz="2400" dirty="0">
                        <a:solidFill>
                          <a:srgbClr val="002060"/>
                        </a:solidFill>
                        <a:latin typeface="Times New Roman"/>
                        <a:ea typeface="Times New Roman"/>
                        <a:cs typeface="Times New Roman"/>
                      </a:endParaRPr>
                    </a:p>
                  </a:txBody>
                  <a:tcPr marL="68580" marR="68580" marT="0" marB="0" anchor="ctr">
                    <a:noFill/>
                  </a:tcPr>
                </a:tc>
                <a:tc>
                  <a:txBody>
                    <a:bodyPr/>
                    <a:lstStyle/>
                    <a:p>
                      <a:pPr indent="269875" algn="ctr">
                        <a:lnSpc>
                          <a:spcPct val="115000"/>
                        </a:lnSpc>
                        <a:spcBef>
                          <a:spcPts val="200"/>
                        </a:spcBef>
                        <a:spcAft>
                          <a:spcPts val="200"/>
                        </a:spcAft>
                        <a:buNone/>
                      </a:pPr>
                      <a:r>
                        <a:rPr sz="1800" dirty="0">
                          <a:solidFill>
                            <a:srgbClr val="002060"/>
                          </a:solidFill>
                          <a:latin typeface="Times New Roman"/>
                          <a:ea typeface="Times New Roman"/>
                          <a:cs typeface="Times New Roman"/>
                        </a:rPr>
                        <a:t>0.100</a:t>
                      </a:r>
                      <a:r>
                        <a:rPr lang="en-US" sz="1800" dirty="0">
                          <a:solidFill>
                            <a:srgbClr val="002060"/>
                          </a:solidFill>
                          <a:latin typeface="Times New Roman"/>
                          <a:ea typeface="Times New Roman"/>
                          <a:cs typeface="Times New Roman"/>
                        </a:rPr>
                        <a:t> </a:t>
                      </a:r>
                      <a:r>
                        <a:rPr sz="1800" dirty="0">
                          <a:solidFill>
                            <a:srgbClr val="002060"/>
                          </a:solidFill>
                          <a:latin typeface="Times New Roman"/>
                          <a:ea typeface="Times New Roman"/>
                          <a:cs typeface="Times New Roman"/>
                        </a:rPr>
                        <a:t>–</a:t>
                      </a:r>
                      <a:r>
                        <a:rPr lang="en-US" sz="1800" dirty="0">
                          <a:solidFill>
                            <a:srgbClr val="002060"/>
                          </a:solidFill>
                          <a:latin typeface="Times New Roman"/>
                          <a:ea typeface="Times New Roman"/>
                          <a:cs typeface="Times New Roman"/>
                        </a:rPr>
                        <a:t> </a:t>
                      </a:r>
                      <a:r>
                        <a:rPr sz="1800" dirty="0">
                          <a:solidFill>
                            <a:srgbClr val="002060"/>
                          </a:solidFill>
                          <a:latin typeface="Times New Roman"/>
                          <a:ea typeface="Times New Roman"/>
                          <a:cs typeface="Times New Roman"/>
                        </a:rPr>
                        <a:t>0.220</a:t>
                      </a:r>
                      <a:endParaRPr sz="2400" dirty="0">
                        <a:solidFill>
                          <a:srgbClr val="002060"/>
                        </a:solidFill>
                        <a:latin typeface="Times New Roman"/>
                        <a:ea typeface="Times New Roman"/>
                        <a:cs typeface="Times New Roman"/>
                      </a:endParaRPr>
                    </a:p>
                  </a:txBody>
                  <a:tcPr marL="68580" marR="68580" marT="0" marB="0" anchor="ctr">
                    <a:noFill/>
                  </a:tcPr>
                </a:tc>
                <a:extLst>
                  <a:ext uri="{0D108BD9-81ED-4DB2-BD59-A6C34878D82A}">
                    <a16:rowId xmlns:a16="http://schemas.microsoft.com/office/drawing/2014/main" val="10001"/>
                  </a:ext>
                </a:extLst>
              </a:tr>
              <a:tr h="379564">
                <a:tc>
                  <a:txBody>
                    <a:bodyPr/>
                    <a:lstStyle/>
                    <a:p>
                      <a:pPr marL="0" indent="0" algn="l">
                        <a:lnSpc>
                          <a:spcPct val="115000"/>
                        </a:lnSpc>
                        <a:spcBef>
                          <a:spcPts val="200"/>
                        </a:spcBef>
                        <a:spcAft>
                          <a:spcPts val="200"/>
                        </a:spcAft>
                        <a:buNone/>
                      </a:pPr>
                      <a:r>
                        <a:rPr lang="az-Latn-AZ" sz="1800" dirty="0">
                          <a:solidFill>
                            <a:srgbClr val="002060"/>
                          </a:solidFill>
                          <a:effectLst/>
                          <a:latin typeface="Times New Roman" panose="02020603050405020304" pitchFamily="18" charset="0"/>
                          <a:cs typeface="Times New Roman" panose="02020603050405020304" pitchFamily="18" charset="0"/>
                        </a:rPr>
                        <a:t>Zəif </a:t>
                      </a:r>
                      <a:endParaRPr sz="2400" dirty="0">
                        <a:solidFill>
                          <a:srgbClr val="002060"/>
                        </a:solidFill>
                        <a:latin typeface="Times New Roman"/>
                        <a:ea typeface="Times New Roman"/>
                        <a:cs typeface="Times New Roman"/>
                      </a:endParaRPr>
                    </a:p>
                  </a:txBody>
                  <a:tcPr marL="68580" marR="68580" marT="0" marB="0" anchor="ctr">
                    <a:solidFill>
                      <a:srgbClr val="EAEAEA"/>
                    </a:solidFill>
                  </a:tcPr>
                </a:tc>
                <a:tc>
                  <a:txBody>
                    <a:bodyPr/>
                    <a:lstStyle/>
                    <a:p>
                      <a:pPr indent="269875" algn="ctr">
                        <a:lnSpc>
                          <a:spcPct val="115000"/>
                        </a:lnSpc>
                        <a:spcBef>
                          <a:spcPts val="200"/>
                        </a:spcBef>
                        <a:spcAft>
                          <a:spcPts val="200"/>
                        </a:spcAft>
                        <a:buNone/>
                      </a:pPr>
                      <a:r>
                        <a:rPr sz="1800" dirty="0">
                          <a:solidFill>
                            <a:srgbClr val="002060"/>
                          </a:solidFill>
                          <a:latin typeface="Times New Roman"/>
                          <a:ea typeface="Times New Roman"/>
                          <a:cs typeface="Times New Roman"/>
                        </a:rPr>
                        <a:t>0.201</a:t>
                      </a:r>
                      <a:r>
                        <a:rPr lang="en-US" sz="1800" dirty="0">
                          <a:solidFill>
                            <a:srgbClr val="002060"/>
                          </a:solidFill>
                          <a:latin typeface="Times New Roman"/>
                          <a:ea typeface="Times New Roman"/>
                          <a:cs typeface="Times New Roman"/>
                        </a:rPr>
                        <a:t> </a:t>
                      </a:r>
                      <a:r>
                        <a:rPr sz="1800" dirty="0">
                          <a:solidFill>
                            <a:srgbClr val="002060"/>
                          </a:solidFill>
                          <a:latin typeface="Times New Roman"/>
                          <a:ea typeface="Times New Roman"/>
                          <a:cs typeface="Times New Roman"/>
                        </a:rPr>
                        <a:t>–</a:t>
                      </a:r>
                      <a:r>
                        <a:rPr lang="en-US" sz="1800" dirty="0">
                          <a:solidFill>
                            <a:srgbClr val="002060"/>
                          </a:solidFill>
                          <a:latin typeface="Times New Roman"/>
                          <a:ea typeface="Times New Roman"/>
                          <a:cs typeface="Times New Roman"/>
                        </a:rPr>
                        <a:t> </a:t>
                      </a:r>
                      <a:r>
                        <a:rPr sz="1800" dirty="0">
                          <a:solidFill>
                            <a:srgbClr val="002060"/>
                          </a:solidFill>
                          <a:latin typeface="Times New Roman"/>
                          <a:ea typeface="Times New Roman"/>
                          <a:cs typeface="Times New Roman"/>
                        </a:rPr>
                        <a:t>0.400</a:t>
                      </a:r>
                      <a:endParaRPr sz="2400" dirty="0">
                        <a:solidFill>
                          <a:srgbClr val="002060"/>
                        </a:solidFill>
                        <a:latin typeface="Times New Roman"/>
                        <a:ea typeface="Times New Roman"/>
                        <a:cs typeface="Times New Roman"/>
                      </a:endParaRPr>
                    </a:p>
                  </a:txBody>
                  <a:tcPr marL="68580" marR="68580" marT="0" marB="0" anchor="ctr">
                    <a:noFill/>
                  </a:tcPr>
                </a:tc>
                <a:tc>
                  <a:txBody>
                    <a:bodyPr/>
                    <a:lstStyle/>
                    <a:p>
                      <a:pPr indent="269875" algn="ctr">
                        <a:lnSpc>
                          <a:spcPct val="115000"/>
                        </a:lnSpc>
                        <a:spcBef>
                          <a:spcPts val="200"/>
                        </a:spcBef>
                        <a:spcAft>
                          <a:spcPts val="200"/>
                        </a:spcAft>
                        <a:buNone/>
                      </a:pPr>
                      <a:r>
                        <a:rPr sz="1800" dirty="0">
                          <a:solidFill>
                            <a:srgbClr val="002060"/>
                          </a:solidFill>
                          <a:latin typeface="Times New Roman"/>
                          <a:ea typeface="Times New Roman"/>
                          <a:cs typeface="Times New Roman"/>
                        </a:rPr>
                        <a:t>0.261</a:t>
                      </a:r>
                      <a:r>
                        <a:rPr lang="en-US" sz="1800" dirty="0">
                          <a:solidFill>
                            <a:srgbClr val="002060"/>
                          </a:solidFill>
                          <a:latin typeface="Times New Roman"/>
                          <a:ea typeface="Times New Roman"/>
                          <a:cs typeface="Times New Roman"/>
                        </a:rPr>
                        <a:t> </a:t>
                      </a:r>
                      <a:r>
                        <a:rPr sz="1800" dirty="0">
                          <a:solidFill>
                            <a:srgbClr val="002060"/>
                          </a:solidFill>
                          <a:latin typeface="Times New Roman"/>
                          <a:ea typeface="Times New Roman"/>
                          <a:cs typeface="Times New Roman"/>
                        </a:rPr>
                        <a:t>–</a:t>
                      </a:r>
                      <a:r>
                        <a:rPr lang="en-US" sz="1800" dirty="0">
                          <a:solidFill>
                            <a:srgbClr val="002060"/>
                          </a:solidFill>
                          <a:latin typeface="Times New Roman"/>
                          <a:ea typeface="Times New Roman"/>
                          <a:cs typeface="Times New Roman"/>
                        </a:rPr>
                        <a:t> </a:t>
                      </a:r>
                      <a:r>
                        <a:rPr sz="1800" dirty="0">
                          <a:solidFill>
                            <a:srgbClr val="002060"/>
                          </a:solidFill>
                          <a:latin typeface="Times New Roman"/>
                          <a:ea typeface="Times New Roman"/>
                          <a:cs typeface="Times New Roman"/>
                        </a:rPr>
                        <a:t>0.420</a:t>
                      </a:r>
                      <a:endParaRPr sz="2400" dirty="0">
                        <a:solidFill>
                          <a:srgbClr val="002060"/>
                        </a:solidFill>
                        <a:latin typeface="Times New Roman"/>
                        <a:ea typeface="Times New Roman"/>
                        <a:cs typeface="Times New Roman"/>
                      </a:endParaRPr>
                    </a:p>
                  </a:txBody>
                  <a:tcPr marL="68580" marR="68580" marT="0" marB="0" anchor="ctr">
                    <a:noFill/>
                  </a:tcPr>
                </a:tc>
                <a:tc>
                  <a:txBody>
                    <a:bodyPr/>
                    <a:lstStyle/>
                    <a:p>
                      <a:pPr indent="269875" algn="ctr">
                        <a:lnSpc>
                          <a:spcPct val="115000"/>
                        </a:lnSpc>
                        <a:spcBef>
                          <a:spcPts val="200"/>
                        </a:spcBef>
                        <a:spcAft>
                          <a:spcPts val="200"/>
                        </a:spcAft>
                        <a:buNone/>
                      </a:pPr>
                      <a:r>
                        <a:rPr sz="1800" dirty="0">
                          <a:solidFill>
                            <a:srgbClr val="002060"/>
                          </a:solidFill>
                          <a:latin typeface="Times New Roman"/>
                          <a:ea typeface="Times New Roman"/>
                          <a:cs typeface="Times New Roman"/>
                        </a:rPr>
                        <a:t>0.221</a:t>
                      </a:r>
                      <a:r>
                        <a:rPr lang="en-US" sz="1800" dirty="0">
                          <a:solidFill>
                            <a:srgbClr val="002060"/>
                          </a:solidFill>
                          <a:latin typeface="Times New Roman"/>
                          <a:ea typeface="Times New Roman"/>
                          <a:cs typeface="Times New Roman"/>
                        </a:rPr>
                        <a:t> </a:t>
                      </a:r>
                      <a:r>
                        <a:rPr sz="1800" dirty="0">
                          <a:solidFill>
                            <a:srgbClr val="002060"/>
                          </a:solidFill>
                          <a:latin typeface="Times New Roman"/>
                          <a:ea typeface="Times New Roman"/>
                          <a:cs typeface="Times New Roman"/>
                        </a:rPr>
                        <a:t>–</a:t>
                      </a:r>
                      <a:r>
                        <a:rPr lang="en-US" sz="1800" dirty="0">
                          <a:solidFill>
                            <a:srgbClr val="002060"/>
                          </a:solidFill>
                          <a:latin typeface="Times New Roman"/>
                          <a:ea typeface="Times New Roman"/>
                          <a:cs typeface="Times New Roman"/>
                        </a:rPr>
                        <a:t> </a:t>
                      </a:r>
                      <a:r>
                        <a:rPr sz="1800" dirty="0">
                          <a:solidFill>
                            <a:srgbClr val="002060"/>
                          </a:solidFill>
                          <a:latin typeface="Times New Roman"/>
                          <a:ea typeface="Times New Roman"/>
                          <a:cs typeface="Times New Roman"/>
                        </a:rPr>
                        <a:t>0.340</a:t>
                      </a:r>
                      <a:endParaRPr sz="2400" dirty="0">
                        <a:solidFill>
                          <a:srgbClr val="002060"/>
                        </a:solidFill>
                        <a:latin typeface="Times New Roman"/>
                        <a:ea typeface="Times New Roman"/>
                        <a:cs typeface="Times New Roman"/>
                      </a:endParaRPr>
                    </a:p>
                  </a:txBody>
                  <a:tcPr marL="68580" marR="68580" marT="0" marB="0" anchor="ctr">
                    <a:noFill/>
                  </a:tcPr>
                </a:tc>
                <a:extLst>
                  <a:ext uri="{0D108BD9-81ED-4DB2-BD59-A6C34878D82A}">
                    <a16:rowId xmlns:a16="http://schemas.microsoft.com/office/drawing/2014/main" val="10002"/>
                  </a:ext>
                </a:extLst>
              </a:tr>
              <a:tr h="379564">
                <a:tc>
                  <a:txBody>
                    <a:bodyPr/>
                    <a:lstStyle/>
                    <a:p>
                      <a:pPr marL="0" marR="0" indent="0" algn="l" defTabSz="914400" eaLnBrk="1" fontAlgn="auto" latinLnBrk="0" hangingPunct="1">
                        <a:lnSpc>
                          <a:spcPct val="115000"/>
                        </a:lnSpc>
                        <a:spcBef>
                          <a:spcPts val="200"/>
                        </a:spcBef>
                        <a:spcAft>
                          <a:spcPts val="200"/>
                        </a:spcAft>
                        <a:buClrTx/>
                        <a:buSzTx/>
                        <a:buFontTx/>
                        <a:buNone/>
                        <a:tabLst/>
                        <a:defRPr/>
                      </a:pPr>
                      <a:r>
                        <a:rPr lang="az-Latn-AZ" sz="1800" dirty="0">
                          <a:solidFill>
                            <a:srgbClr val="002060"/>
                          </a:solidFill>
                          <a:effectLst/>
                          <a:latin typeface="Times New Roman" panose="02020603050405020304" pitchFamily="18" charset="0"/>
                          <a:cs typeface="Times New Roman" panose="02020603050405020304" pitchFamily="18" charset="0"/>
                        </a:rPr>
                        <a:t>Orta </a:t>
                      </a:r>
                      <a:endParaRPr lang="en-US" sz="1800" dirty="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solidFill>
                      <a:srgbClr val="EAEAEA"/>
                    </a:solidFill>
                  </a:tcPr>
                </a:tc>
                <a:tc>
                  <a:txBody>
                    <a:bodyPr/>
                    <a:lstStyle/>
                    <a:p>
                      <a:pPr indent="269875" algn="ctr">
                        <a:lnSpc>
                          <a:spcPct val="115000"/>
                        </a:lnSpc>
                        <a:spcBef>
                          <a:spcPts val="200"/>
                        </a:spcBef>
                        <a:spcAft>
                          <a:spcPts val="200"/>
                        </a:spcAft>
                        <a:buNone/>
                      </a:pPr>
                      <a:r>
                        <a:rPr sz="1800" dirty="0">
                          <a:solidFill>
                            <a:srgbClr val="002060"/>
                          </a:solidFill>
                          <a:latin typeface="Times New Roman"/>
                          <a:ea typeface="Times New Roman"/>
                          <a:cs typeface="Times New Roman"/>
                        </a:rPr>
                        <a:t>0.401</a:t>
                      </a:r>
                      <a:r>
                        <a:rPr lang="en-US" sz="1800" dirty="0">
                          <a:solidFill>
                            <a:srgbClr val="002060"/>
                          </a:solidFill>
                          <a:latin typeface="Times New Roman"/>
                          <a:ea typeface="Times New Roman"/>
                          <a:cs typeface="Times New Roman"/>
                        </a:rPr>
                        <a:t> </a:t>
                      </a:r>
                      <a:r>
                        <a:rPr sz="1800" dirty="0">
                          <a:solidFill>
                            <a:srgbClr val="002060"/>
                          </a:solidFill>
                          <a:latin typeface="Times New Roman"/>
                          <a:ea typeface="Times New Roman"/>
                          <a:cs typeface="Times New Roman"/>
                        </a:rPr>
                        <a:t>–</a:t>
                      </a:r>
                      <a:r>
                        <a:rPr lang="en-US" sz="1800" dirty="0">
                          <a:solidFill>
                            <a:srgbClr val="002060"/>
                          </a:solidFill>
                          <a:latin typeface="Times New Roman"/>
                          <a:ea typeface="Times New Roman"/>
                          <a:cs typeface="Times New Roman"/>
                        </a:rPr>
                        <a:t> </a:t>
                      </a:r>
                      <a:r>
                        <a:rPr sz="1800" dirty="0">
                          <a:solidFill>
                            <a:srgbClr val="002060"/>
                          </a:solidFill>
                          <a:latin typeface="Times New Roman"/>
                          <a:ea typeface="Times New Roman"/>
                          <a:cs typeface="Times New Roman"/>
                        </a:rPr>
                        <a:t>0.600</a:t>
                      </a:r>
                      <a:endParaRPr sz="2400" dirty="0">
                        <a:solidFill>
                          <a:srgbClr val="002060"/>
                        </a:solidFill>
                        <a:latin typeface="Times New Roman"/>
                        <a:ea typeface="Times New Roman"/>
                        <a:cs typeface="Times New Roman"/>
                      </a:endParaRPr>
                    </a:p>
                  </a:txBody>
                  <a:tcPr marL="68580" marR="68580" marT="0" marB="0" anchor="ctr">
                    <a:noFill/>
                  </a:tcPr>
                </a:tc>
                <a:tc>
                  <a:txBody>
                    <a:bodyPr/>
                    <a:lstStyle/>
                    <a:p>
                      <a:pPr indent="269875" algn="ctr">
                        <a:lnSpc>
                          <a:spcPct val="115000"/>
                        </a:lnSpc>
                        <a:spcBef>
                          <a:spcPts val="200"/>
                        </a:spcBef>
                        <a:spcAft>
                          <a:spcPts val="200"/>
                        </a:spcAft>
                        <a:buNone/>
                      </a:pPr>
                      <a:r>
                        <a:rPr sz="1800" dirty="0">
                          <a:solidFill>
                            <a:srgbClr val="002060"/>
                          </a:solidFill>
                          <a:latin typeface="Times New Roman"/>
                          <a:ea typeface="Times New Roman"/>
                          <a:cs typeface="Times New Roman"/>
                        </a:rPr>
                        <a:t>0.421</a:t>
                      </a:r>
                      <a:r>
                        <a:rPr lang="en-US" sz="1800" dirty="0">
                          <a:solidFill>
                            <a:srgbClr val="002060"/>
                          </a:solidFill>
                          <a:latin typeface="Times New Roman"/>
                          <a:ea typeface="Times New Roman"/>
                          <a:cs typeface="Times New Roman"/>
                        </a:rPr>
                        <a:t> </a:t>
                      </a:r>
                      <a:r>
                        <a:rPr sz="1800" dirty="0">
                          <a:solidFill>
                            <a:srgbClr val="002060"/>
                          </a:solidFill>
                          <a:latin typeface="Times New Roman"/>
                          <a:ea typeface="Times New Roman"/>
                          <a:cs typeface="Times New Roman"/>
                        </a:rPr>
                        <a:t>–</a:t>
                      </a:r>
                      <a:r>
                        <a:rPr lang="en-US" sz="1800" dirty="0">
                          <a:solidFill>
                            <a:srgbClr val="002060"/>
                          </a:solidFill>
                          <a:latin typeface="Times New Roman"/>
                          <a:ea typeface="Times New Roman"/>
                          <a:cs typeface="Times New Roman"/>
                        </a:rPr>
                        <a:t> </a:t>
                      </a:r>
                      <a:r>
                        <a:rPr sz="1800" dirty="0">
                          <a:solidFill>
                            <a:srgbClr val="002060"/>
                          </a:solidFill>
                          <a:latin typeface="Times New Roman"/>
                          <a:ea typeface="Times New Roman"/>
                          <a:cs typeface="Times New Roman"/>
                        </a:rPr>
                        <a:t>0.580</a:t>
                      </a:r>
                      <a:endParaRPr sz="2400" dirty="0">
                        <a:solidFill>
                          <a:srgbClr val="002060"/>
                        </a:solidFill>
                        <a:latin typeface="Times New Roman"/>
                        <a:ea typeface="Times New Roman"/>
                        <a:cs typeface="Times New Roman"/>
                      </a:endParaRPr>
                    </a:p>
                  </a:txBody>
                  <a:tcPr marL="68580" marR="68580" marT="0" marB="0" anchor="ctr">
                    <a:noFill/>
                  </a:tcPr>
                </a:tc>
                <a:tc>
                  <a:txBody>
                    <a:bodyPr/>
                    <a:lstStyle/>
                    <a:p>
                      <a:pPr indent="269875" algn="ctr">
                        <a:lnSpc>
                          <a:spcPct val="115000"/>
                        </a:lnSpc>
                        <a:spcBef>
                          <a:spcPts val="200"/>
                        </a:spcBef>
                        <a:spcAft>
                          <a:spcPts val="200"/>
                        </a:spcAft>
                        <a:buNone/>
                      </a:pPr>
                      <a:r>
                        <a:rPr sz="1800" dirty="0">
                          <a:solidFill>
                            <a:srgbClr val="002060"/>
                          </a:solidFill>
                          <a:latin typeface="Times New Roman"/>
                          <a:ea typeface="Times New Roman"/>
                          <a:cs typeface="Times New Roman"/>
                        </a:rPr>
                        <a:t>0.341</a:t>
                      </a:r>
                      <a:r>
                        <a:rPr lang="en-US" sz="1800" dirty="0">
                          <a:solidFill>
                            <a:srgbClr val="002060"/>
                          </a:solidFill>
                          <a:latin typeface="Times New Roman"/>
                          <a:ea typeface="Times New Roman"/>
                          <a:cs typeface="Times New Roman"/>
                        </a:rPr>
                        <a:t> </a:t>
                      </a:r>
                      <a:r>
                        <a:rPr sz="1800" dirty="0">
                          <a:solidFill>
                            <a:srgbClr val="002060"/>
                          </a:solidFill>
                          <a:latin typeface="Times New Roman"/>
                          <a:ea typeface="Times New Roman"/>
                          <a:cs typeface="Times New Roman"/>
                        </a:rPr>
                        <a:t>–</a:t>
                      </a:r>
                      <a:r>
                        <a:rPr lang="en-US" sz="1800" dirty="0">
                          <a:solidFill>
                            <a:srgbClr val="002060"/>
                          </a:solidFill>
                          <a:latin typeface="Times New Roman"/>
                          <a:ea typeface="Times New Roman"/>
                          <a:cs typeface="Times New Roman"/>
                        </a:rPr>
                        <a:t> </a:t>
                      </a:r>
                      <a:r>
                        <a:rPr sz="1800" dirty="0">
                          <a:solidFill>
                            <a:srgbClr val="002060"/>
                          </a:solidFill>
                          <a:latin typeface="Times New Roman"/>
                          <a:ea typeface="Times New Roman"/>
                          <a:cs typeface="Times New Roman"/>
                        </a:rPr>
                        <a:t>0.460</a:t>
                      </a:r>
                      <a:endParaRPr sz="2400" dirty="0">
                        <a:solidFill>
                          <a:srgbClr val="002060"/>
                        </a:solidFill>
                        <a:latin typeface="Times New Roman"/>
                        <a:ea typeface="Times New Roman"/>
                        <a:cs typeface="Times New Roman"/>
                      </a:endParaRPr>
                    </a:p>
                  </a:txBody>
                  <a:tcPr marL="68580" marR="68580" marT="0" marB="0" anchor="ctr">
                    <a:noFill/>
                  </a:tcPr>
                </a:tc>
                <a:extLst>
                  <a:ext uri="{0D108BD9-81ED-4DB2-BD59-A6C34878D82A}">
                    <a16:rowId xmlns:a16="http://schemas.microsoft.com/office/drawing/2014/main" val="10003"/>
                  </a:ext>
                </a:extLst>
              </a:tr>
              <a:tr h="379564">
                <a:tc>
                  <a:txBody>
                    <a:bodyPr/>
                    <a:lstStyle/>
                    <a:p>
                      <a:pPr marL="0" indent="0" algn="l">
                        <a:lnSpc>
                          <a:spcPct val="115000"/>
                        </a:lnSpc>
                        <a:spcBef>
                          <a:spcPts val="200"/>
                        </a:spcBef>
                        <a:spcAft>
                          <a:spcPts val="200"/>
                        </a:spcAft>
                        <a:buNone/>
                      </a:pPr>
                      <a:r>
                        <a:rPr lang="az-Latn-AZ" sz="1800" dirty="0">
                          <a:solidFill>
                            <a:srgbClr val="002060"/>
                          </a:solidFill>
                          <a:effectLst/>
                          <a:latin typeface="Times New Roman" panose="02020603050405020304" pitchFamily="18" charset="0"/>
                          <a:cs typeface="Times New Roman" panose="02020603050405020304" pitchFamily="18" charset="0"/>
                        </a:rPr>
                        <a:t>Yüksək</a:t>
                      </a:r>
                      <a:endParaRPr sz="2400" dirty="0">
                        <a:solidFill>
                          <a:srgbClr val="002060"/>
                        </a:solidFill>
                        <a:latin typeface="Times New Roman"/>
                        <a:ea typeface="Times New Roman"/>
                        <a:cs typeface="Times New Roman"/>
                      </a:endParaRPr>
                    </a:p>
                  </a:txBody>
                  <a:tcPr marL="68580" marR="68580" marT="0" marB="0" anchor="ctr">
                    <a:solidFill>
                      <a:srgbClr val="EAEAEA"/>
                    </a:solidFill>
                  </a:tcPr>
                </a:tc>
                <a:tc>
                  <a:txBody>
                    <a:bodyPr/>
                    <a:lstStyle/>
                    <a:p>
                      <a:pPr indent="269875" algn="ctr">
                        <a:lnSpc>
                          <a:spcPct val="115000"/>
                        </a:lnSpc>
                        <a:spcBef>
                          <a:spcPts val="200"/>
                        </a:spcBef>
                        <a:spcAft>
                          <a:spcPts val="200"/>
                        </a:spcAft>
                        <a:buNone/>
                      </a:pPr>
                      <a:r>
                        <a:rPr sz="1800" dirty="0">
                          <a:solidFill>
                            <a:srgbClr val="002060"/>
                          </a:solidFill>
                          <a:latin typeface="Times New Roman"/>
                          <a:ea typeface="Times New Roman"/>
                          <a:cs typeface="Times New Roman"/>
                        </a:rPr>
                        <a:t>0.601</a:t>
                      </a:r>
                      <a:r>
                        <a:rPr lang="en-US" sz="1800" dirty="0">
                          <a:solidFill>
                            <a:srgbClr val="002060"/>
                          </a:solidFill>
                          <a:latin typeface="Times New Roman"/>
                          <a:ea typeface="Times New Roman"/>
                          <a:cs typeface="Times New Roman"/>
                        </a:rPr>
                        <a:t> </a:t>
                      </a:r>
                      <a:r>
                        <a:rPr sz="1800" dirty="0">
                          <a:solidFill>
                            <a:srgbClr val="002060"/>
                          </a:solidFill>
                          <a:latin typeface="Times New Roman"/>
                          <a:ea typeface="Times New Roman"/>
                          <a:cs typeface="Times New Roman"/>
                        </a:rPr>
                        <a:t>–</a:t>
                      </a:r>
                      <a:r>
                        <a:rPr lang="en-US" sz="1800" dirty="0">
                          <a:solidFill>
                            <a:srgbClr val="002060"/>
                          </a:solidFill>
                          <a:latin typeface="Times New Roman"/>
                          <a:ea typeface="Times New Roman"/>
                          <a:cs typeface="Times New Roman"/>
                        </a:rPr>
                        <a:t> </a:t>
                      </a:r>
                      <a:r>
                        <a:rPr sz="1800" dirty="0">
                          <a:solidFill>
                            <a:srgbClr val="002060"/>
                          </a:solidFill>
                          <a:latin typeface="Times New Roman"/>
                          <a:ea typeface="Times New Roman"/>
                          <a:cs typeface="Times New Roman"/>
                        </a:rPr>
                        <a:t>0.800</a:t>
                      </a:r>
                      <a:endParaRPr sz="2400" dirty="0">
                        <a:solidFill>
                          <a:srgbClr val="002060"/>
                        </a:solidFill>
                        <a:latin typeface="Times New Roman"/>
                        <a:ea typeface="Times New Roman"/>
                        <a:cs typeface="Times New Roman"/>
                      </a:endParaRPr>
                    </a:p>
                  </a:txBody>
                  <a:tcPr marL="68580" marR="68580" marT="0" marB="0" anchor="ctr">
                    <a:noFill/>
                  </a:tcPr>
                </a:tc>
                <a:tc>
                  <a:txBody>
                    <a:bodyPr/>
                    <a:lstStyle/>
                    <a:p>
                      <a:pPr indent="269875" algn="ctr">
                        <a:lnSpc>
                          <a:spcPct val="115000"/>
                        </a:lnSpc>
                        <a:spcBef>
                          <a:spcPts val="200"/>
                        </a:spcBef>
                        <a:spcAft>
                          <a:spcPts val="200"/>
                        </a:spcAft>
                        <a:buNone/>
                      </a:pPr>
                      <a:r>
                        <a:rPr sz="1800" dirty="0">
                          <a:solidFill>
                            <a:srgbClr val="002060"/>
                          </a:solidFill>
                          <a:latin typeface="Times New Roman"/>
                          <a:ea typeface="Times New Roman"/>
                          <a:cs typeface="Times New Roman"/>
                        </a:rPr>
                        <a:t>0.581</a:t>
                      </a:r>
                      <a:r>
                        <a:rPr lang="en-US" sz="1800" dirty="0">
                          <a:solidFill>
                            <a:srgbClr val="002060"/>
                          </a:solidFill>
                          <a:latin typeface="Times New Roman"/>
                          <a:ea typeface="Times New Roman"/>
                          <a:cs typeface="Times New Roman"/>
                        </a:rPr>
                        <a:t> </a:t>
                      </a:r>
                      <a:r>
                        <a:rPr sz="1800" dirty="0">
                          <a:solidFill>
                            <a:srgbClr val="002060"/>
                          </a:solidFill>
                          <a:latin typeface="Times New Roman"/>
                          <a:ea typeface="Times New Roman"/>
                          <a:cs typeface="Times New Roman"/>
                        </a:rPr>
                        <a:t>–</a:t>
                      </a:r>
                      <a:r>
                        <a:rPr lang="en-US" sz="1800" dirty="0">
                          <a:solidFill>
                            <a:srgbClr val="002060"/>
                          </a:solidFill>
                          <a:latin typeface="Times New Roman"/>
                          <a:ea typeface="Times New Roman"/>
                          <a:cs typeface="Times New Roman"/>
                        </a:rPr>
                        <a:t> </a:t>
                      </a:r>
                      <a:r>
                        <a:rPr sz="1800" dirty="0">
                          <a:solidFill>
                            <a:srgbClr val="002060"/>
                          </a:solidFill>
                          <a:latin typeface="Times New Roman"/>
                          <a:ea typeface="Times New Roman"/>
                          <a:cs typeface="Times New Roman"/>
                        </a:rPr>
                        <a:t>0.740</a:t>
                      </a:r>
                      <a:endParaRPr sz="2400" dirty="0">
                        <a:solidFill>
                          <a:srgbClr val="002060"/>
                        </a:solidFill>
                        <a:latin typeface="Times New Roman"/>
                        <a:ea typeface="Times New Roman"/>
                        <a:cs typeface="Times New Roman"/>
                      </a:endParaRPr>
                    </a:p>
                  </a:txBody>
                  <a:tcPr marL="68580" marR="68580" marT="0" marB="0" anchor="ctr">
                    <a:noFill/>
                  </a:tcPr>
                </a:tc>
                <a:tc>
                  <a:txBody>
                    <a:bodyPr/>
                    <a:lstStyle/>
                    <a:p>
                      <a:pPr indent="269875" algn="ctr">
                        <a:lnSpc>
                          <a:spcPct val="115000"/>
                        </a:lnSpc>
                        <a:spcBef>
                          <a:spcPts val="200"/>
                        </a:spcBef>
                        <a:spcAft>
                          <a:spcPts val="200"/>
                        </a:spcAft>
                        <a:buNone/>
                      </a:pPr>
                      <a:r>
                        <a:rPr sz="1800" dirty="0">
                          <a:solidFill>
                            <a:srgbClr val="002060"/>
                          </a:solidFill>
                          <a:latin typeface="Times New Roman"/>
                          <a:ea typeface="Times New Roman"/>
                          <a:cs typeface="Times New Roman"/>
                        </a:rPr>
                        <a:t>0.461</a:t>
                      </a:r>
                      <a:r>
                        <a:rPr lang="en-US" sz="1800" dirty="0">
                          <a:solidFill>
                            <a:srgbClr val="002060"/>
                          </a:solidFill>
                          <a:latin typeface="Times New Roman"/>
                          <a:ea typeface="Times New Roman"/>
                          <a:cs typeface="Times New Roman"/>
                        </a:rPr>
                        <a:t> </a:t>
                      </a:r>
                      <a:r>
                        <a:rPr sz="1800" dirty="0">
                          <a:solidFill>
                            <a:srgbClr val="002060"/>
                          </a:solidFill>
                          <a:latin typeface="Times New Roman"/>
                          <a:ea typeface="Times New Roman"/>
                          <a:cs typeface="Times New Roman"/>
                        </a:rPr>
                        <a:t>–</a:t>
                      </a:r>
                      <a:r>
                        <a:rPr lang="en-US" sz="1800" dirty="0">
                          <a:solidFill>
                            <a:srgbClr val="002060"/>
                          </a:solidFill>
                          <a:latin typeface="Times New Roman"/>
                          <a:ea typeface="Times New Roman"/>
                          <a:cs typeface="Times New Roman"/>
                        </a:rPr>
                        <a:t> </a:t>
                      </a:r>
                      <a:r>
                        <a:rPr sz="1800" dirty="0">
                          <a:solidFill>
                            <a:srgbClr val="002060"/>
                          </a:solidFill>
                          <a:latin typeface="Times New Roman"/>
                          <a:ea typeface="Times New Roman"/>
                          <a:cs typeface="Times New Roman"/>
                        </a:rPr>
                        <a:t>0.580</a:t>
                      </a:r>
                      <a:endParaRPr sz="2400" dirty="0">
                        <a:solidFill>
                          <a:srgbClr val="002060"/>
                        </a:solidFill>
                        <a:latin typeface="Times New Roman"/>
                        <a:ea typeface="Times New Roman"/>
                        <a:cs typeface="Times New Roman"/>
                      </a:endParaRPr>
                    </a:p>
                  </a:txBody>
                  <a:tcPr marL="68580" marR="68580" marT="0" marB="0" anchor="ctr">
                    <a:noFill/>
                  </a:tcPr>
                </a:tc>
                <a:extLst>
                  <a:ext uri="{0D108BD9-81ED-4DB2-BD59-A6C34878D82A}">
                    <a16:rowId xmlns:a16="http://schemas.microsoft.com/office/drawing/2014/main" val="10004"/>
                  </a:ext>
                </a:extLst>
              </a:tr>
              <a:tr h="379564">
                <a:tc>
                  <a:txBody>
                    <a:bodyPr/>
                    <a:lstStyle/>
                    <a:p>
                      <a:pPr marL="0" indent="0" algn="l">
                        <a:lnSpc>
                          <a:spcPct val="115000"/>
                        </a:lnSpc>
                        <a:spcBef>
                          <a:spcPts val="200"/>
                        </a:spcBef>
                        <a:spcAft>
                          <a:spcPts val="200"/>
                        </a:spcAft>
                        <a:buNone/>
                      </a:pPr>
                      <a:r>
                        <a:rPr lang="az-Latn-AZ" sz="1800" dirty="0">
                          <a:solidFill>
                            <a:srgbClr val="002060"/>
                          </a:solidFill>
                          <a:effectLst/>
                          <a:latin typeface="Times New Roman" panose="02020603050405020304" pitchFamily="18" charset="0"/>
                          <a:cs typeface="Times New Roman" panose="02020603050405020304" pitchFamily="18" charset="0"/>
                        </a:rPr>
                        <a:t>Çox yüksək </a:t>
                      </a:r>
                      <a:endParaRPr sz="2400" dirty="0">
                        <a:solidFill>
                          <a:srgbClr val="002060"/>
                        </a:solidFill>
                        <a:latin typeface="Times New Roman"/>
                        <a:ea typeface="Times New Roman"/>
                        <a:cs typeface="Times New Roman"/>
                      </a:endParaRPr>
                    </a:p>
                  </a:txBody>
                  <a:tcPr marL="68580" marR="68580" marT="0" marB="0" anchor="ctr">
                    <a:solidFill>
                      <a:srgbClr val="EAEAEA"/>
                    </a:solidFill>
                  </a:tcPr>
                </a:tc>
                <a:tc>
                  <a:txBody>
                    <a:bodyPr/>
                    <a:lstStyle/>
                    <a:p>
                      <a:pPr indent="269875" algn="ctr">
                        <a:lnSpc>
                          <a:spcPct val="115000"/>
                        </a:lnSpc>
                        <a:spcBef>
                          <a:spcPts val="200"/>
                        </a:spcBef>
                        <a:spcAft>
                          <a:spcPts val="200"/>
                        </a:spcAft>
                        <a:buNone/>
                      </a:pPr>
                      <a:r>
                        <a:rPr sz="1800" dirty="0">
                          <a:solidFill>
                            <a:srgbClr val="002060"/>
                          </a:solidFill>
                          <a:latin typeface="Times New Roman"/>
                          <a:ea typeface="Times New Roman"/>
                          <a:cs typeface="Times New Roman"/>
                        </a:rPr>
                        <a:t>0.801</a:t>
                      </a:r>
                      <a:r>
                        <a:rPr lang="en-US" sz="1800" dirty="0">
                          <a:solidFill>
                            <a:srgbClr val="002060"/>
                          </a:solidFill>
                          <a:latin typeface="Times New Roman"/>
                          <a:ea typeface="Times New Roman"/>
                          <a:cs typeface="Times New Roman"/>
                        </a:rPr>
                        <a:t> </a:t>
                      </a:r>
                      <a:r>
                        <a:rPr sz="1800" dirty="0">
                          <a:solidFill>
                            <a:srgbClr val="002060"/>
                          </a:solidFill>
                          <a:latin typeface="Times New Roman"/>
                          <a:ea typeface="Times New Roman"/>
                          <a:cs typeface="Times New Roman"/>
                        </a:rPr>
                        <a:t>–</a:t>
                      </a:r>
                      <a:r>
                        <a:rPr lang="en-US" sz="1800" dirty="0">
                          <a:solidFill>
                            <a:srgbClr val="002060"/>
                          </a:solidFill>
                          <a:latin typeface="Times New Roman"/>
                          <a:ea typeface="Times New Roman"/>
                          <a:cs typeface="Times New Roman"/>
                        </a:rPr>
                        <a:t> </a:t>
                      </a:r>
                      <a:r>
                        <a:rPr sz="1800" dirty="0">
                          <a:solidFill>
                            <a:srgbClr val="002060"/>
                          </a:solidFill>
                          <a:latin typeface="Times New Roman"/>
                          <a:ea typeface="Times New Roman"/>
                          <a:cs typeface="Times New Roman"/>
                        </a:rPr>
                        <a:t>1.000</a:t>
                      </a:r>
                      <a:endParaRPr sz="2400" dirty="0">
                        <a:solidFill>
                          <a:srgbClr val="002060"/>
                        </a:solidFill>
                        <a:latin typeface="Times New Roman"/>
                        <a:ea typeface="Times New Roman"/>
                        <a:cs typeface="Times New Roman"/>
                      </a:endParaRPr>
                    </a:p>
                  </a:txBody>
                  <a:tcPr marL="68580" marR="68580" marT="0" marB="0" anchor="ctr">
                    <a:noFill/>
                  </a:tcPr>
                </a:tc>
                <a:tc>
                  <a:txBody>
                    <a:bodyPr/>
                    <a:lstStyle/>
                    <a:p>
                      <a:pPr indent="269875" algn="ctr">
                        <a:lnSpc>
                          <a:spcPct val="115000"/>
                        </a:lnSpc>
                        <a:spcBef>
                          <a:spcPts val="200"/>
                        </a:spcBef>
                        <a:spcAft>
                          <a:spcPts val="200"/>
                        </a:spcAft>
                        <a:buNone/>
                      </a:pPr>
                      <a:r>
                        <a:rPr sz="1800" dirty="0">
                          <a:solidFill>
                            <a:srgbClr val="002060"/>
                          </a:solidFill>
                          <a:latin typeface="Times New Roman"/>
                          <a:ea typeface="Times New Roman"/>
                          <a:cs typeface="Times New Roman"/>
                        </a:rPr>
                        <a:t>0.741</a:t>
                      </a:r>
                      <a:r>
                        <a:rPr lang="en-US" sz="1800" dirty="0">
                          <a:solidFill>
                            <a:srgbClr val="002060"/>
                          </a:solidFill>
                          <a:latin typeface="Times New Roman"/>
                          <a:ea typeface="Times New Roman"/>
                          <a:cs typeface="Times New Roman"/>
                        </a:rPr>
                        <a:t> </a:t>
                      </a:r>
                      <a:r>
                        <a:rPr sz="1800" dirty="0">
                          <a:solidFill>
                            <a:srgbClr val="002060"/>
                          </a:solidFill>
                          <a:latin typeface="Times New Roman"/>
                          <a:ea typeface="Times New Roman"/>
                          <a:cs typeface="Times New Roman"/>
                        </a:rPr>
                        <a:t>–</a:t>
                      </a:r>
                      <a:r>
                        <a:rPr lang="en-US" sz="1800" dirty="0">
                          <a:solidFill>
                            <a:srgbClr val="002060"/>
                          </a:solidFill>
                          <a:latin typeface="Times New Roman"/>
                          <a:ea typeface="Times New Roman"/>
                          <a:cs typeface="Times New Roman"/>
                        </a:rPr>
                        <a:t> </a:t>
                      </a:r>
                      <a:r>
                        <a:rPr sz="1800" dirty="0">
                          <a:solidFill>
                            <a:srgbClr val="002060"/>
                          </a:solidFill>
                          <a:latin typeface="Times New Roman"/>
                          <a:ea typeface="Times New Roman"/>
                          <a:cs typeface="Times New Roman"/>
                        </a:rPr>
                        <a:t>0.900</a:t>
                      </a:r>
                      <a:endParaRPr sz="2400" dirty="0">
                        <a:solidFill>
                          <a:srgbClr val="002060"/>
                        </a:solidFill>
                        <a:latin typeface="Times New Roman"/>
                        <a:ea typeface="Times New Roman"/>
                        <a:cs typeface="Times New Roman"/>
                      </a:endParaRPr>
                    </a:p>
                  </a:txBody>
                  <a:tcPr marL="68580" marR="68580" marT="0" marB="0" anchor="ctr">
                    <a:noFill/>
                  </a:tcPr>
                </a:tc>
                <a:tc>
                  <a:txBody>
                    <a:bodyPr/>
                    <a:lstStyle/>
                    <a:p>
                      <a:pPr indent="269875" algn="ctr">
                        <a:lnSpc>
                          <a:spcPct val="115000"/>
                        </a:lnSpc>
                        <a:spcBef>
                          <a:spcPts val="200"/>
                        </a:spcBef>
                        <a:spcAft>
                          <a:spcPts val="200"/>
                        </a:spcAft>
                        <a:buNone/>
                      </a:pPr>
                      <a:r>
                        <a:rPr sz="1800" dirty="0">
                          <a:solidFill>
                            <a:srgbClr val="002060"/>
                          </a:solidFill>
                          <a:latin typeface="Times New Roman"/>
                          <a:ea typeface="Times New Roman"/>
                          <a:cs typeface="Times New Roman"/>
                        </a:rPr>
                        <a:t>0.581</a:t>
                      </a:r>
                      <a:r>
                        <a:rPr lang="en-US" sz="1800" dirty="0">
                          <a:solidFill>
                            <a:srgbClr val="002060"/>
                          </a:solidFill>
                          <a:latin typeface="Times New Roman"/>
                          <a:ea typeface="Times New Roman"/>
                          <a:cs typeface="Times New Roman"/>
                        </a:rPr>
                        <a:t> </a:t>
                      </a:r>
                      <a:r>
                        <a:rPr sz="1800" dirty="0">
                          <a:solidFill>
                            <a:srgbClr val="002060"/>
                          </a:solidFill>
                          <a:latin typeface="Times New Roman"/>
                          <a:ea typeface="Times New Roman"/>
                          <a:cs typeface="Times New Roman"/>
                        </a:rPr>
                        <a:t>–</a:t>
                      </a:r>
                      <a:r>
                        <a:rPr lang="en-US" sz="1800" dirty="0">
                          <a:solidFill>
                            <a:srgbClr val="002060"/>
                          </a:solidFill>
                          <a:latin typeface="Times New Roman"/>
                          <a:ea typeface="Times New Roman"/>
                          <a:cs typeface="Times New Roman"/>
                        </a:rPr>
                        <a:t> </a:t>
                      </a:r>
                      <a:r>
                        <a:rPr sz="1800" dirty="0">
                          <a:solidFill>
                            <a:srgbClr val="002060"/>
                          </a:solidFill>
                          <a:latin typeface="Times New Roman"/>
                          <a:ea typeface="Times New Roman"/>
                          <a:cs typeface="Times New Roman"/>
                        </a:rPr>
                        <a:t>0.700</a:t>
                      </a:r>
                      <a:endParaRPr sz="2400" dirty="0">
                        <a:solidFill>
                          <a:srgbClr val="002060"/>
                        </a:solidFill>
                        <a:latin typeface="Times New Roman"/>
                        <a:ea typeface="Times New Roman"/>
                        <a:cs typeface="Times New Roman"/>
                      </a:endParaRPr>
                    </a:p>
                  </a:txBody>
                  <a:tcPr marL="68580" marR="68580" marT="0" marB="0" anchor="ctr">
                    <a:noFill/>
                  </a:tcPr>
                </a:tc>
                <a:extLst>
                  <a:ext uri="{0D108BD9-81ED-4DB2-BD59-A6C34878D82A}">
                    <a16:rowId xmlns:a16="http://schemas.microsoft.com/office/drawing/2014/main" val="10005"/>
                  </a:ext>
                </a:extLst>
              </a:tr>
              <a:tr h="379564">
                <a:tc>
                  <a:txBody>
                    <a:bodyPr/>
                    <a:lstStyle/>
                    <a:p>
                      <a:pPr marL="0" indent="0" algn="ctr">
                        <a:lnSpc>
                          <a:spcPct val="115000"/>
                        </a:lnSpc>
                        <a:spcBef>
                          <a:spcPts val="200"/>
                        </a:spcBef>
                        <a:spcAft>
                          <a:spcPts val="200"/>
                        </a:spcAft>
                        <a:buNone/>
                      </a:pPr>
                      <a:r>
                        <a:rPr lang="az-Latn-AZ" sz="1800" i="1" dirty="0">
                          <a:solidFill>
                            <a:srgbClr val="002060"/>
                          </a:solidFill>
                          <a:effectLst/>
                          <a:latin typeface="Times New Roman" panose="02020603050405020304" pitchFamily="18" charset="0"/>
                          <a:cs typeface="Times New Roman" panose="02020603050405020304" pitchFamily="18" charset="0"/>
                        </a:rPr>
                        <a:t>Nəzəri orta</a:t>
                      </a:r>
                      <a:endParaRPr sz="2400" i="1" dirty="0">
                        <a:solidFill>
                          <a:srgbClr val="002060"/>
                        </a:solidFill>
                        <a:latin typeface="Times New Roman"/>
                        <a:ea typeface="Times New Roman"/>
                        <a:cs typeface="Times New Roman"/>
                      </a:endParaRPr>
                    </a:p>
                  </a:txBody>
                  <a:tcPr marL="68580" marR="68580" marT="0" marB="0" anchor="ctr">
                    <a:solidFill>
                      <a:srgbClr val="EAEAEA"/>
                    </a:solidFill>
                  </a:tcPr>
                </a:tc>
                <a:tc>
                  <a:txBody>
                    <a:bodyPr/>
                    <a:lstStyle/>
                    <a:p>
                      <a:pPr indent="269875" algn="ctr">
                        <a:lnSpc>
                          <a:spcPct val="115000"/>
                        </a:lnSpc>
                        <a:spcBef>
                          <a:spcPts val="200"/>
                        </a:spcBef>
                        <a:spcAft>
                          <a:spcPts val="200"/>
                        </a:spcAft>
                        <a:buNone/>
                      </a:pPr>
                      <a:r>
                        <a:rPr sz="1800" i="1">
                          <a:solidFill>
                            <a:srgbClr val="002060"/>
                          </a:solidFill>
                          <a:latin typeface="Times New Roman"/>
                          <a:ea typeface="Times New Roman"/>
                          <a:cs typeface="Times New Roman"/>
                        </a:rPr>
                        <a:t>0.500</a:t>
                      </a:r>
                      <a:endParaRPr sz="2400" i="1">
                        <a:solidFill>
                          <a:srgbClr val="002060"/>
                        </a:solidFill>
                        <a:latin typeface="Times New Roman"/>
                        <a:ea typeface="Times New Roman"/>
                        <a:cs typeface="Times New Roman"/>
                      </a:endParaRPr>
                    </a:p>
                  </a:txBody>
                  <a:tcPr marL="68580" marR="68580" marT="0" marB="0" anchor="ctr">
                    <a:noFill/>
                  </a:tcPr>
                </a:tc>
                <a:tc>
                  <a:txBody>
                    <a:bodyPr/>
                    <a:lstStyle/>
                    <a:p>
                      <a:pPr indent="269875" algn="ctr">
                        <a:lnSpc>
                          <a:spcPct val="115000"/>
                        </a:lnSpc>
                        <a:spcBef>
                          <a:spcPts val="200"/>
                        </a:spcBef>
                        <a:spcAft>
                          <a:spcPts val="200"/>
                        </a:spcAft>
                        <a:buNone/>
                      </a:pPr>
                      <a:r>
                        <a:rPr sz="1800" i="1">
                          <a:solidFill>
                            <a:srgbClr val="002060"/>
                          </a:solidFill>
                          <a:latin typeface="Times New Roman"/>
                          <a:ea typeface="Times New Roman"/>
                          <a:cs typeface="Times New Roman"/>
                        </a:rPr>
                        <a:t>0.500</a:t>
                      </a:r>
                      <a:endParaRPr sz="2400" i="1">
                        <a:solidFill>
                          <a:srgbClr val="002060"/>
                        </a:solidFill>
                        <a:latin typeface="Times New Roman"/>
                        <a:ea typeface="Times New Roman"/>
                        <a:cs typeface="Times New Roman"/>
                      </a:endParaRPr>
                    </a:p>
                  </a:txBody>
                  <a:tcPr marL="68580" marR="68580" marT="0" marB="0" anchor="ctr">
                    <a:noFill/>
                  </a:tcPr>
                </a:tc>
                <a:tc>
                  <a:txBody>
                    <a:bodyPr/>
                    <a:lstStyle/>
                    <a:p>
                      <a:pPr indent="269875" algn="ctr">
                        <a:lnSpc>
                          <a:spcPct val="115000"/>
                        </a:lnSpc>
                        <a:spcBef>
                          <a:spcPts val="200"/>
                        </a:spcBef>
                        <a:spcAft>
                          <a:spcPts val="200"/>
                        </a:spcAft>
                        <a:buNone/>
                      </a:pPr>
                      <a:r>
                        <a:rPr sz="1800" i="1">
                          <a:solidFill>
                            <a:srgbClr val="002060"/>
                          </a:solidFill>
                          <a:latin typeface="Times New Roman"/>
                          <a:ea typeface="Times New Roman"/>
                          <a:cs typeface="Times New Roman"/>
                        </a:rPr>
                        <a:t>0.500</a:t>
                      </a:r>
                      <a:endParaRPr sz="2400" i="1">
                        <a:solidFill>
                          <a:srgbClr val="002060"/>
                        </a:solidFill>
                        <a:latin typeface="Times New Roman"/>
                        <a:ea typeface="Times New Roman"/>
                        <a:cs typeface="Times New Roman"/>
                      </a:endParaRPr>
                    </a:p>
                  </a:txBody>
                  <a:tcPr marL="68580" marR="68580" marT="0" marB="0" anchor="ctr">
                    <a:noFill/>
                  </a:tcPr>
                </a:tc>
                <a:extLst>
                  <a:ext uri="{0D108BD9-81ED-4DB2-BD59-A6C34878D82A}">
                    <a16:rowId xmlns:a16="http://schemas.microsoft.com/office/drawing/2014/main" val="10006"/>
                  </a:ext>
                </a:extLst>
              </a:tr>
              <a:tr h="379564">
                <a:tc>
                  <a:txBody>
                    <a:bodyPr/>
                    <a:lstStyle/>
                    <a:p>
                      <a:pPr marL="0" indent="0" algn="ctr">
                        <a:lnSpc>
                          <a:spcPct val="115000"/>
                        </a:lnSpc>
                        <a:spcBef>
                          <a:spcPts val="200"/>
                        </a:spcBef>
                        <a:spcAft>
                          <a:spcPts val="200"/>
                        </a:spcAft>
                        <a:buNone/>
                      </a:pPr>
                      <a:r>
                        <a:rPr lang="az-Latn-AZ" sz="1800" i="1" dirty="0">
                          <a:solidFill>
                            <a:srgbClr val="002060"/>
                          </a:solidFill>
                          <a:effectLst/>
                          <a:latin typeface="Times New Roman" panose="02020603050405020304" pitchFamily="18" charset="0"/>
                          <a:cs typeface="Times New Roman" panose="02020603050405020304" pitchFamily="18" charset="0"/>
                        </a:rPr>
                        <a:t>Nisbi orta</a:t>
                      </a:r>
                      <a:endParaRPr lang="en-US" sz="1800" i="1" dirty="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solidFill>
                      <a:srgbClr val="EAEAEA"/>
                    </a:solidFill>
                  </a:tcPr>
                </a:tc>
                <a:tc>
                  <a:txBody>
                    <a:bodyPr/>
                    <a:lstStyle/>
                    <a:p>
                      <a:pPr indent="269875" algn="ctr">
                        <a:lnSpc>
                          <a:spcPct val="115000"/>
                        </a:lnSpc>
                        <a:spcBef>
                          <a:spcPts val="200"/>
                        </a:spcBef>
                        <a:spcAft>
                          <a:spcPts val="200"/>
                        </a:spcAft>
                        <a:buNone/>
                      </a:pPr>
                      <a:r>
                        <a:rPr sz="1800" i="1">
                          <a:solidFill>
                            <a:srgbClr val="002060"/>
                          </a:solidFill>
                          <a:latin typeface="Times New Roman"/>
                          <a:ea typeface="Times New Roman"/>
                          <a:cs typeface="Times New Roman"/>
                        </a:rPr>
                        <a:t>0.500</a:t>
                      </a:r>
                      <a:endParaRPr sz="2400" i="1">
                        <a:solidFill>
                          <a:srgbClr val="002060"/>
                        </a:solidFill>
                        <a:latin typeface="Times New Roman"/>
                        <a:ea typeface="Times New Roman"/>
                        <a:cs typeface="Times New Roman"/>
                      </a:endParaRPr>
                    </a:p>
                  </a:txBody>
                  <a:tcPr marL="68580" marR="68580" marT="0" marB="0" anchor="ctr">
                    <a:noFill/>
                  </a:tcPr>
                </a:tc>
                <a:tc>
                  <a:txBody>
                    <a:bodyPr/>
                    <a:lstStyle/>
                    <a:p>
                      <a:pPr indent="269875" algn="ctr">
                        <a:lnSpc>
                          <a:spcPct val="115000"/>
                        </a:lnSpc>
                        <a:spcBef>
                          <a:spcPts val="200"/>
                        </a:spcBef>
                        <a:spcAft>
                          <a:spcPts val="200"/>
                        </a:spcAft>
                        <a:buNone/>
                      </a:pPr>
                      <a:r>
                        <a:rPr sz="1800" i="1">
                          <a:solidFill>
                            <a:srgbClr val="002060"/>
                          </a:solidFill>
                          <a:latin typeface="Times New Roman"/>
                          <a:ea typeface="Times New Roman"/>
                          <a:cs typeface="Times New Roman"/>
                        </a:rPr>
                        <a:t>0.500</a:t>
                      </a:r>
                      <a:endParaRPr sz="2400" i="1">
                        <a:solidFill>
                          <a:srgbClr val="002060"/>
                        </a:solidFill>
                        <a:latin typeface="Times New Roman"/>
                        <a:ea typeface="Times New Roman"/>
                        <a:cs typeface="Times New Roman"/>
                      </a:endParaRPr>
                    </a:p>
                  </a:txBody>
                  <a:tcPr marL="68580" marR="68580" marT="0" marB="0" anchor="ctr">
                    <a:noFill/>
                  </a:tcPr>
                </a:tc>
                <a:tc>
                  <a:txBody>
                    <a:bodyPr/>
                    <a:lstStyle/>
                    <a:p>
                      <a:pPr indent="269875" algn="ctr">
                        <a:lnSpc>
                          <a:spcPct val="115000"/>
                        </a:lnSpc>
                        <a:spcBef>
                          <a:spcPts val="200"/>
                        </a:spcBef>
                        <a:spcAft>
                          <a:spcPts val="200"/>
                        </a:spcAft>
                        <a:buNone/>
                      </a:pPr>
                      <a:r>
                        <a:rPr sz="1800" i="1">
                          <a:solidFill>
                            <a:srgbClr val="002060"/>
                          </a:solidFill>
                          <a:latin typeface="Times New Roman"/>
                          <a:ea typeface="Times New Roman"/>
                          <a:cs typeface="Times New Roman"/>
                        </a:rPr>
                        <a:t>0.400</a:t>
                      </a:r>
                      <a:endParaRPr sz="2400" i="1">
                        <a:solidFill>
                          <a:srgbClr val="002060"/>
                        </a:solidFill>
                        <a:latin typeface="Times New Roman"/>
                        <a:ea typeface="Times New Roman"/>
                        <a:cs typeface="Times New Roman"/>
                      </a:endParaRPr>
                    </a:p>
                  </a:txBody>
                  <a:tcPr marL="68580" marR="68580" marT="0" marB="0" anchor="ctr">
                    <a:noFill/>
                  </a:tcPr>
                </a:tc>
                <a:extLst>
                  <a:ext uri="{0D108BD9-81ED-4DB2-BD59-A6C34878D82A}">
                    <a16:rowId xmlns:a16="http://schemas.microsoft.com/office/drawing/2014/main" val="10007"/>
                  </a:ext>
                </a:extLst>
              </a:tr>
              <a:tr h="379564">
                <a:tc>
                  <a:txBody>
                    <a:bodyPr/>
                    <a:lstStyle/>
                    <a:p>
                      <a:pPr marL="0" indent="0" algn="ctr">
                        <a:lnSpc>
                          <a:spcPct val="115000"/>
                        </a:lnSpc>
                        <a:spcBef>
                          <a:spcPts val="200"/>
                        </a:spcBef>
                        <a:spcAft>
                          <a:spcPts val="200"/>
                        </a:spcAft>
                        <a:buNone/>
                      </a:pPr>
                      <a:r>
                        <a:rPr lang="az-Latn-AZ" sz="1800" i="1" dirty="0">
                          <a:solidFill>
                            <a:srgbClr val="002060"/>
                          </a:solidFill>
                          <a:effectLst/>
                          <a:latin typeface="Times New Roman" panose="02020603050405020304" pitchFamily="18" charset="0"/>
                          <a:cs typeface="Times New Roman" panose="02020603050405020304" pitchFamily="18" charset="0"/>
                        </a:rPr>
                        <a:t>Ədədi orta</a:t>
                      </a:r>
                      <a:endParaRPr lang="en-US" sz="1800" i="1" dirty="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solidFill>
                      <a:srgbClr val="EAEAEA"/>
                    </a:solidFill>
                  </a:tcPr>
                </a:tc>
                <a:tc gridSpan="3">
                  <a:txBody>
                    <a:bodyPr/>
                    <a:lstStyle/>
                    <a:p>
                      <a:pPr indent="269875" algn="ctr">
                        <a:lnSpc>
                          <a:spcPct val="115000"/>
                        </a:lnSpc>
                        <a:spcBef>
                          <a:spcPts val="200"/>
                        </a:spcBef>
                        <a:spcAft>
                          <a:spcPts val="200"/>
                        </a:spcAft>
                        <a:buNone/>
                      </a:pPr>
                      <a:r>
                        <a:rPr lang="az-Latn-AZ" sz="1800" i="1" dirty="0">
                          <a:solidFill>
                            <a:srgbClr val="002060"/>
                          </a:solidFill>
                          <a:effectLst/>
                          <a:latin typeface="Times New Roman" panose="02020603050405020304" pitchFamily="18" charset="0"/>
                          <a:cs typeface="Times New Roman" panose="02020603050405020304" pitchFamily="18" charset="0"/>
                        </a:rPr>
                        <a:t>Göstəricilərin sayından və onların aldığı qiymətlərdən asılıdır</a:t>
                      </a:r>
                      <a:endParaRPr lang="en-US" sz="1800" i="1" dirty="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noFill/>
                  </a:tcPr>
                </a:tc>
                <a:tc hMerge="1">
                  <a:txBody>
                    <a:bodyPr/>
                    <a:lstStyle/>
                    <a:p>
                      <a:endParaRPr/>
                    </a:p>
                  </a:txBody>
                  <a:tcPr/>
                </a:tc>
                <a:tc hMerge="1">
                  <a:txBody>
                    <a:bodyPr/>
                    <a:lstStyle/>
                    <a:p>
                      <a:endParaRPr/>
                    </a:p>
                  </a:txBody>
                  <a:tcPr/>
                </a:tc>
                <a:extLst>
                  <a:ext uri="{0D108BD9-81ED-4DB2-BD59-A6C34878D82A}">
                    <a16:rowId xmlns:a16="http://schemas.microsoft.com/office/drawing/2014/main" val="10008"/>
                  </a:ext>
                </a:extLst>
              </a:tr>
            </a:tbl>
          </a:graphicData>
        </a:graphic>
      </p:graphicFrame>
      <p:sp>
        <p:nvSpPr>
          <p:cNvPr id="79" name="TextBox 78">
            <a:extLst>
              <a:ext uri="{FF2B5EF4-FFF2-40B4-BE49-F238E27FC236}">
                <a16:creationId xmlns:a16="http://schemas.microsoft.com/office/drawing/2014/main" id="{76EE131D-4A8E-A3B0-C4B4-E4825DD57FBF}"/>
              </a:ext>
            </a:extLst>
          </p:cNvPr>
          <p:cNvSpPr>
            <a:spLocks noGrp="1"/>
          </p:cNvSpPr>
          <p:nvPr/>
        </p:nvSpPr>
        <p:spPr>
          <a:xfrm>
            <a:off x="5324168" y="1006126"/>
            <a:ext cx="5629582" cy="795356"/>
          </a:xfrm>
          <a:prstGeom prst="rect">
            <a:avLst/>
          </a:prstGeom>
          <a:noFill/>
        </p:spPr>
        <p:txBody>
          <a:bodyPr wrap="square">
            <a:noAutofit/>
          </a:bodyPr>
          <a:lstStyle/>
          <a:p>
            <a:pPr algn="r">
              <a:lnSpc>
                <a:spcPts val="3000"/>
              </a:lnSpc>
            </a:pPr>
            <a:r>
              <a:rPr lang="az-Latn-AZ" sz="2200" b="1" dirty="0">
                <a:solidFill>
                  <a:srgbClr val="002060"/>
                </a:solidFill>
                <a:latin typeface="Times New Roman" panose="02020603050405020304" pitchFamily="18" charset="0"/>
                <a:ea typeface="Times New Roman" panose="02020603050405020304" pitchFamily="18" charset="0"/>
              </a:rPr>
              <a:t>ARTAN İSTİQAMƏTLİ İNDEKS ÜÇÜN</a:t>
            </a:r>
            <a:br>
              <a:rPr lang="az-Latn-AZ" sz="2200" b="1" dirty="0">
                <a:solidFill>
                  <a:srgbClr val="002060"/>
                </a:solidFill>
                <a:latin typeface="Times New Roman" panose="02020603050405020304" pitchFamily="18" charset="0"/>
                <a:ea typeface="Times New Roman" panose="02020603050405020304" pitchFamily="18" charset="0"/>
              </a:rPr>
            </a:br>
            <a:r>
              <a:rPr lang="az-Latn-AZ" sz="2200" b="1" dirty="0">
                <a:solidFill>
                  <a:srgbClr val="002060"/>
                </a:solidFill>
                <a:latin typeface="Times New Roman" panose="02020603050405020304" pitchFamily="18" charset="0"/>
                <a:ea typeface="Times New Roman" panose="02020603050405020304" pitchFamily="18" charset="0"/>
              </a:rPr>
              <a:t>BEŞPİLLƏLİ İNTERPRETATİV BÖLGÜ</a:t>
            </a:r>
            <a:endParaRPr lang="en-US" sz="2200" dirty="0">
              <a:solidFill>
                <a:srgbClr val="002060"/>
              </a:solidFill>
            </a:endParaRPr>
          </a:p>
        </p:txBody>
      </p:sp>
      <p:pic>
        <p:nvPicPr>
          <p:cNvPr id="86" name="Рисунок 1"/>
          <p:cNvPicPr>
            <a:picLocks noChangeAspect="1"/>
          </p:cNvPicPr>
          <p:nvPr/>
        </p:nvPicPr>
        <p:blipFill>
          <a:blip r:embed="rId3"/>
          <a:srcRect l="58456" t="15993" r="20644" b="63036"/>
          <a:stretch>
            <a:fillRect/>
          </a:stretch>
        </p:blipFill>
        <p:spPr>
          <a:xfrm>
            <a:off x="-1" y="-12700"/>
            <a:ext cx="12192001" cy="955380"/>
          </a:xfrm>
          <a:prstGeom prst="rect">
            <a:avLst/>
          </a:prstGeom>
          <a:ln>
            <a:noFill/>
          </a:ln>
        </p:spPr>
      </p:pic>
      <p:pic>
        <p:nvPicPr>
          <p:cNvPr id="87" name="Рисунок 23"/>
          <p:cNvPicPr>
            <a:picLocks noChangeAspect="1"/>
          </p:cNvPicPr>
          <p:nvPr/>
        </p:nvPicPr>
        <p:blipFill>
          <a:blip r:embed="rId4"/>
          <a:srcRect b="34521"/>
          <a:stretch>
            <a:fillRect/>
          </a:stretch>
        </p:blipFill>
        <p:spPr>
          <a:xfrm>
            <a:off x="659567" y="119650"/>
            <a:ext cx="613801" cy="596788"/>
          </a:xfrm>
          <a:prstGeom prst="rect">
            <a:avLst/>
          </a:prstGeom>
          <a:ln>
            <a:noFill/>
          </a:ln>
        </p:spPr>
      </p:pic>
      <p:sp>
        <p:nvSpPr>
          <p:cNvPr id="16" name="Straight Connector 15">
            <a:extLst>
              <a:ext uri="{FF2B5EF4-FFF2-40B4-BE49-F238E27FC236}">
                <a16:creationId xmlns:a16="http://schemas.microsoft.com/office/drawing/2014/main" id="{73CEB52F-4230-4428-8539-3A038364D190}"/>
              </a:ext>
            </a:extLst>
          </p:cNvPr>
          <p:cNvSpPr>
            <a:spLocks noGrp="1"/>
          </p:cNvSpPr>
          <p:nvPr/>
        </p:nvSpPr>
        <p:spPr>
          <a:xfrm>
            <a:off x="0" y="6315962"/>
            <a:ext cx="12192000" cy="0"/>
          </a:xfrm>
          <a:prstGeom prst="line">
            <a:avLst/>
          </a:prstGeom>
          <a:ln w="25400">
            <a:solidFill>
              <a:srgbClr val="002F8E"/>
            </a:solidFill>
          </a:ln>
        </p:spPr>
        <p:style>
          <a:lnRef idx="1">
            <a:schemeClr val="accent1"/>
          </a:lnRef>
          <a:fillRef idx="0">
            <a:schemeClr val="accent1"/>
          </a:fillRef>
          <a:effectRef idx="0">
            <a:schemeClr val="accent1"/>
          </a:effectRef>
          <a:fontRef idx="minor">
            <a:schemeClr val="tx1"/>
          </a:fontRef>
        </p:style>
      </p:sp>
      <p:sp>
        <p:nvSpPr>
          <p:cNvPr id="17" name="Прямоугольник 1">
            <a:extLst>
              <a:ext uri="{FF2B5EF4-FFF2-40B4-BE49-F238E27FC236}">
                <a16:creationId xmlns:a16="http://schemas.microsoft.com/office/drawing/2014/main" id="{4BFBA7D2-D524-4F89-8E0F-F9B50DFB2C36}"/>
              </a:ext>
            </a:extLst>
          </p:cNvPr>
          <p:cNvSpPr>
            <a:spLocks noGrp="1"/>
          </p:cNvSpPr>
          <p:nvPr/>
        </p:nvSpPr>
        <p:spPr>
          <a:xfrm>
            <a:off x="9972481" y="6319962"/>
            <a:ext cx="1887559" cy="512695"/>
          </a:xfrm>
          <a:prstGeom prst="rect">
            <a:avLst/>
          </a:prstGeom>
          <a:noFill/>
          <a:ln w="0">
            <a:noFill/>
            <a:prstDash val="solid"/>
          </a:ln>
        </p:spPr>
        <p:txBody>
          <a:bodyPr anchor="ctr"/>
          <a:lstStyle/>
          <a:p>
            <a:pPr algn="r">
              <a:buNone/>
              <a:defRPr sz="1875" b="0">
                <a:solidFill>
                  <a:srgbClr val="1769D2"/>
                </a:solidFill>
              </a:defRPr>
            </a:pPr>
            <a:r>
              <a:rPr sz="1200" i="1">
                <a:solidFill>
                  <a:srgbClr val="777777"/>
                </a:solidFill>
                <a:latin typeface="Times New Roman"/>
                <a:ea typeface="Times New Roman"/>
                <a:cs typeface="Times New Roman"/>
              </a:rPr>
              <a:t>https://economics.org.az</a:t>
            </a:r>
          </a:p>
        </p:txBody>
      </p:sp>
      <p:sp>
        <p:nvSpPr>
          <p:cNvPr id="10" name="Поле 2">
            <a:extLst>
              <a:ext uri="{FF2B5EF4-FFF2-40B4-BE49-F238E27FC236}">
                <a16:creationId xmlns:a16="http://schemas.microsoft.com/office/drawing/2014/main" id="{5D2ACF9B-81D6-9CE0-A33E-11611DA5A233}"/>
              </a:ext>
            </a:extLst>
          </p:cNvPr>
          <p:cNvSpPr txBox="1">
            <a:spLocks noChangeArrowheads="1"/>
          </p:cNvSpPr>
          <p:nvPr/>
        </p:nvSpPr>
        <p:spPr bwMode="auto">
          <a:xfrm>
            <a:off x="1367638" y="247050"/>
            <a:ext cx="4759787" cy="4082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6350">
                <a:solidFill>
                  <a:srgbClr val="000000"/>
                </a:solidFill>
                <a:miter lim="800000"/>
                <a:headEnd/>
                <a:tailEnd/>
              </a14:hiddenLine>
            </a:ext>
          </a:extLst>
        </p:spPr>
        <p:txBody>
          <a:bodyPr/>
          <a:lstStyle>
            <a:lvl1pPr eaLnBrk="0" hangingPunct="0">
              <a:defRPr sz="2400" b="1" i="1">
                <a:solidFill>
                  <a:srgbClr val="FFFF99"/>
                </a:solidFill>
                <a:latin typeface="Times New Roman" pitchFamily="18" charset="0"/>
              </a:defRPr>
            </a:lvl1pPr>
            <a:lvl2pPr marL="742950" indent="-285750" eaLnBrk="0" hangingPunct="0">
              <a:defRPr sz="2400" b="1" i="1">
                <a:solidFill>
                  <a:srgbClr val="FFFF99"/>
                </a:solidFill>
                <a:latin typeface="Times New Roman" pitchFamily="18" charset="0"/>
              </a:defRPr>
            </a:lvl2pPr>
            <a:lvl3pPr marL="1143000" indent="-228600" eaLnBrk="0" hangingPunct="0">
              <a:defRPr sz="2400" b="1" i="1">
                <a:solidFill>
                  <a:srgbClr val="FFFF99"/>
                </a:solidFill>
                <a:latin typeface="Times New Roman" pitchFamily="18" charset="0"/>
              </a:defRPr>
            </a:lvl3pPr>
            <a:lvl4pPr marL="1600200" indent="-228600" eaLnBrk="0" hangingPunct="0">
              <a:defRPr sz="2400" b="1" i="1">
                <a:solidFill>
                  <a:srgbClr val="FFFF99"/>
                </a:solidFill>
                <a:latin typeface="Times New Roman" pitchFamily="18" charset="0"/>
              </a:defRPr>
            </a:lvl4pPr>
            <a:lvl5pPr marL="2057400" indent="-228600" eaLnBrk="0" hangingPunct="0">
              <a:defRPr sz="2400" b="1" i="1">
                <a:solidFill>
                  <a:srgbClr val="FFFF99"/>
                </a:solidFill>
                <a:latin typeface="Times New Roman" pitchFamily="18" charset="0"/>
              </a:defRPr>
            </a:lvl5pPr>
            <a:lvl6pPr marL="2514600" indent="-228600" eaLnBrk="0" fontAlgn="base" hangingPunct="0">
              <a:lnSpc>
                <a:spcPct val="75000"/>
              </a:lnSpc>
              <a:spcBef>
                <a:spcPct val="50000"/>
              </a:spcBef>
              <a:spcAft>
                <a:spcPct val="0"/>
              </a:spcAft>
              <a:buClr>
                <a:srgbClr val="CC0000"/>
              </a:buClr>
              <a:buFont typeface="Wingdings" pitchFamily="2" charset="2"/>
              <a:buChar char="ü"/>
              <a:defRPr sz="2400" b="1" i="1">
                <a:solidFill>
                  <a:srgbClr val="FFFF99"/>
                </a:solidFill>
                <a:latin typeface="Times New Roman" pitchFamily="18" charset="0"/>
              </a:defRPr>
            </a:lvl6pPr>
            <a:lvl7pPr marL="2971800" indent="-228600" eaLnBrk="0" fontAlgn="base" hangingPunct="0">
              <a:lnSpc>
                <a:spcPct val="75000"/>
              </a:lnSpc>
              <a:spcBef>
                <a:spcPct val="50000"/>
              </a:spcBef>
              <a:spcAft>
                <a:spcPct val="0"/>
              </a:spcAft>
              <a:buClr>
                <a:srgbClr val="CC0000"/>
              </a:buClr>
              <a:buFont typeface="Wingdings" pitchFamily="2" charset="2"/>
              <a:buChar char="ü"/>
              <a:defRPr sz="2400" b="1" i="1">
                <a:solidFill>
                  <a:srgbClr val="FFFF99"/>
                </a:solidFill>
                <a:latin typeface="Times New Roman" pitchFamily="18" charset="0"/>
              </a:defRPr>
            </a:lvl7pPr>
            <a:lvl8pPr marL="3429000" indent="-228600" eaLnBrk="0" fontAlgn="base" hangingPunct="0">
              <a:lnSpc>
                <a:spcPct val="75000"/>
              </a:lnSpc>
              <a:spcBef>
                <a:spcPct val="50000"/>
              </a:spcBef>
              <a:spcAft>
                <a:spcPct val="0"/>
              </a:spcAft>
              <a:buClr>
                <a:srgbClr val="CC0000"/>
              </a:buClr>
              <a:buFont typeface="Wingdings" pitchFamily="2" charset="2"/>
              <a:buChar char="ü"/>
              <a:defRPr sz="2400" b="1" i="1">
                <a:solidFill>
                  <a:srgbClr val="FFFF99"/>
                </a:solidFill>
                <a:latin typeface="Times New Roman" pitchFamily="18" charset="0"/>
              </a:defRPr>
            </a:lvl8pPr>
            <a:lvl9pPr marL="3886200" indent="-228600" eaLnBrk="0" fontAlgn="base" hangingPunct="0">
              <a:lnSpc>
                <a:spcPct val="75000"/>
              </a:lnSpc>
              <a:spcBef>
                <a:spcPct val="50000"/>
              </a:spcBef>
              <a:spcAft>
                <a:spcPct val="0"/>
              </a:spcAft>
              <a:buClr>
                <a:srgbClr val="CC0000"/>
              </a:buClr>
              <a:buFont typeface="Wingdings" pitchFamily="2" charset="2"/>
              <a:buChar char="ü"/>
              <a:defRPr sz="2400" b="1" i="1">
                <a:solidFill>
                  <a:srgbClr val="FFFF99"/>
                </a:solidFill>
                <a:latin typeface="Times New Roman" pitchFamily="18" charset="0"/>
              </a:defRPr>
            </a:lvl9pPr>
          </a:lstStyle>
          <a:p>
            <a:pPr eaLnBrk="1" hangingPunct="1">
              <a:lnSpc>
                <a:spcPct val="100000"/>
              </a:lnSpc>
              <a:spcBef>
                <a:spcPct val="0"/>
              </a:spcBef>
              <a:buFont typeface="Wingdings" pitchFamily="2" charset="2"/>
              <a:buNone/>
            </a:pPr>
            <a:r>
              <a:rPr lang="az-Latn-AZ" sz="1800" b="0" i="0" dirty="0">
                <a:solidFill>
                  <a:schemeClr val="bg1"/>
                </a:solidFill>
              </a:rPr>
              <a:t>ETN İQTİSADİYYAT İNSTİTUTU</a:t>
            </a:r>
            <a:r>
              <a:rPr lang="en-GB" sz="1800" b="0" i="0" dirty="0">
                <a:solidFill>
                  <a:schemeClr val="bg1"/>
                </a:solidFill>
              </a:rPr>
              <a:t> </a:t>
            </a:r>
            <a:endParaRPr lang="ru-RU" sz="3600" b="0" i="0" dirty="0">
              <a:solidFill>
                <a:schemeClr val="bg1"/>
              </a:solidFill>
              <a:latin typeface="Arno Pro" pitchFamily="18" charset="0"/>
              <a:ea typeface="Tahoma" pitchFamily="34" charset="0"/>
              <a:cs typeface="Tahoma" pitchFamily="34" charset="0"/>
            </a:endParaRPr>
          </a:p>
        </p:txBody>
      </p:sp>
      <p:sp>
        <p:nvSpPr>
          <p:cNvPr id="12" name="Прямоугольник 1">
            <a:extLst>
              <a:ext uri="{FF2B5EF4-FFF2-40B4-BE49-F238E27FC236}">
                <a16:creationId xmlns:a16="http://schemas.microsoft.com/office/drawing/2014/main" id="{4BFBA7D2-D524-4F89-8E0F-F9B50DFB2C36}"/>
              </a:ext>
            </a:extLst>
          </p:cNvPr>
          <p:cNvSpPr>
            <a:spLocks noGrp="1"/>
          </p:cNvSpPr>
          <p:nvPr/>
        </p:nvSpPr>
        <p:spPr>
          <a:xfrm>
            <a:off x="301170" y="6319962"/>
            <a:ext cx="6003868" cy="512695"/>
          </a:xfrm>
          <a:prstGeom prst="rect">
            <a:avLst/>
          </a:prstGeom>
          <a:noFill/>
          <a:ln w="0">
            <a:noFill/>
            <a:prstDash val="solid"/>
          </a:ln>
        </p:spPr>
        <p:txBody>
          <a:bodyPr anchor="ctr"/>
          <a:lstStyle/>
          <a:p>
            <a:pPr>
              <a:defRPr sz="1875" b="0">
                <a:solidFill>
                  <a:srgbClr val="1769D2"/>
                </a:solidFill>
              </a:defRPr>
            </a:pPr>
            <a:r>
              <a:rPr lang="az-Latn-AZ" sz="1200" i="1" dirty="0">
                <a:solidFill>
                  <a:srgbClr val="777777"/>
                </a:solidFill>
                <a:latin typeface="Times New Roman" panose="02020603050405020304" pitchFamily="18" charset="0"/>
                <a:cs typeface="Times New Roman" panose="02020603050405020304" pitchFamily="18" charset="0"/>
              </a:rPr>
              <a:t>ETN İqtisadiyyat İnstitutunun Daimi Elmi Seminarı</a:t>
            </a:r>
            <a:r>
              <a:rPr lang="en-US" sz="1200" i="1" dirty="0">
                <a:solidFill>
                  <a:srgbClr val="777777"/>
                </a:solidFill>
                <a:latin typeface="Times New Roman" panose="02020603050405020304" pitchFamily="18" charset="0"/>
                <a:cs typeface="Times New Roman" panose="02020603050405020304" pitchFamily="18" charset="0"/>
              </a:rPr>
              <a:t> </a:t>
            </a:r>
            <a:r>
              <a:rPr lang="az-Latn-AZ" sz="1200" i="1" dirty="0">
                <a:solidFill>
                  <a:srgbClr val="777777"/>
                </a:solidFill>
                <a:latin typeface="Times New Roman" panose="02020603050405020304" pitchFamily="18" charset="0"/>
                <a:cs typeface="Times New Roman" panose="02020603050405020304" pitchFamily="18" charset="0"/>
              </a:rPr>
              <a:t>– Bakı</a:t>
            </a:r>
            <a:r>
              <a:rPr lang="en-US" sz="1200" i="1" dirty="0">
                <a:solidFill>
                  <a:srgbClr val="777777"/>
                </a:solidFill>
                <a:latin typeface="Times New Roman" panose="02020603050405020304" pitchFamily="18" charset="0"/>
                <a:cs typeface="Times New Roman" panose="02020603050405020304" pitchFamily="18" charset="0"/>
              </a:rPr>
              <a:t>, </a:t>
            </a:r>
            <a:r>
              <a:rPr lang="az-Latn-AZ" sz="1200" i="1" dirty="0">
                <a:solidFill>
                  <a:srgbClr val="777777"/>
                </a:solidFill>
                <a:latin typeface="Times New Roman" panose="02020603050405020304" pitchFamily="18" charset="0"/>
                <a:cs typeface="Times New Roman" panose="02020603050405020304" pitchFamily="18" charset="0"/>
              </a:rPr>
              <a:t>7 oktyabr 2026-cı il</a:t>
            </a:r>
            <a:endParaRPr sz="1200" i="1" dirty="0">
              <a:solidFill>
                <a:srgbClr val="777777"/>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92935796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Заголовок 3">
            <a:extLst>
              <a:ext uri="{FF2B5EF4-FFF2-40B4-BE49-F238E27FC236}">
                <a16:creationId xmlns:a16="http://schemas.microsoft.com/office/drawing/2014/main" id="{448FB4A5-58B2-7EED-90B6-59DAEB574531}"/>
              </a:ext>
            </a:extLst>
          </p:cNvPr>
          <p:cNvSpPr>
            <a:spLocks noGrp="1"/>
          </p:cNvSpPr>
          <p:nvPr>
            <p:ph type="title"/>
          </p:nvPr>
        </p:nvSpPr>
        <p:spPr>
          <a:xfrm>
            <a:off x="2816943" y="1202430"/>
            <a:ext cx="8543782" cy="745110"/>
          </a:xfrm>
        </p:spPr>
        <p:txBody>
          <a:bodyPr>
            <a:normAutofit/>
          </a:bodyPr>
          <a:lstStyle/>
          <a:p>
            <a:pPr algn="r">
              <a:lnSpc>
                <a:spcPts val="2300"/>
              </a:lnSpc>
            </a:pPr>
            <a:r>
              <a:rPr lang="az-Latn-AZ" sz="2200" b="1" dirty="0">
                <a:solidFill>
                  <a:srgbClr val="002060"/>
                </a:solidFill>
                <a:latin typeface="Times New Roman" panose="02020603050405020304" pitchFamily="18" charset="0"/>
                <a:cs typeface="Times New Roman" panose="02020603050405020304" pitchFamily="18" charset="0"/>
              </a:rPr>
              <a:t>TRAPESİYAVARİ AİDİYYƏT FUNKSİYALARI ƏSASINDA QEYRİ-SƏLİS LİNQVİSTİK TƏSNİFAT (DGÖM, 193 ÖLKƏ, 2023)</a:t>
            </a:r>
            <a:endParaRPr sz="2200" dirty="0">
              <a:solidFill>
                <a:srgbClr val="002060"/>
              </a:solidFill>
              <a:latin typeface="Times New Roman"/>
              <a:ea typeface="Times New Roman"/>
              <a:cs typeface="Times New Roman"/>
            </a:endParaRPr>
          </a:p>
        </p:txBody>
      </p:sp>
      <p:sp>
        <p:nvSpPr>
          <p:cNvPr id="10" name="Rectangle 4">
            <a:extLst>
              <a:ext uri="{FF2B5EF4-FFF2-40B4-BE49-F238E27FC236}">
                <a16:creationId xmlns:a16="http://schemas.microsoft.com/office/drawing/2014/main" id="{CF158C6A-E221-C8A1-7EFF-DF2864DA4760}"/>
              </a:ext>
            </a:extLst>
          </p:cNvPr>
          <p:cNvSpPr>
            <a:spLocks noGrp="1"/>
          </p:cNvSpPr>
          <p:nvPr/>
        </p:nvSpPr>
        <p:spPr>
          <a:xfrm>
            <a:off x="152400" y="685800"/>
            <a:ext cx="12192000" cy="0"/>
          </a:xfrm>
          <a:prstGeom prst="rect">
            <a:avLst/>
          </a:prstGeom>
          <a:noFill/>
          <a:ln>
            <a:noFill/>
          </a:ln>
        </p:spPr>
        <p:txBody>
          <a:bodyPr vert="horz" wrap="none" lIns="91440" tIns="45720" rIns="91440" bIns="45720" anchor="ctr">
            <a:spAutoFit/>
          </a:bodyPr>
          <a:lstStyle>
            <a:lvl1pPr indent="269875">
              <a:spcBef>
                <a:spcPct val="0"/>
              </a:spcBef>
              <a:spcAft>
                <a:spcPct val="0"/>
              </a:spcAft>
              <a:buNone/>
              <a:defRPr>
                <a:solidFill>
                  <a:schemeClr val="tx1"/>
                </a:solidFill>
                <a:latin typeface="Arial"/>
                <a:ea typeface="Arial"/>
                <a:cs typeface="Arial"/>
              </a:defRPr>
            </a:lvl1pPr>
            <a:lvl2pPr>
              <a:spcBef>
                <a:spcPct val="0"/>
              </a:spcBef>
              <a:spcAft>
                <a:spcPct val="0"/>
              </a:spcAft>
              <a:buNone/>
              <a:defRPr>
                <a:solidFill>
                  <a:schemeClr val="tx1"/>
                </a:solidFill>
                <a:latin typeface="Arial"/>
                <a:ea typeface="Arial"/>
                <a:cs typeface="Arial"/>
              </a:defRPr>
            </a:lvl2pPr>
            <a:lvl3pPr>
              <a:spcBef>
                <a:spcPct val="0"/>
              </a:spcBef>
              <a:spcAft>
                <a:spcPct val="0"/>
              </a:spcAft>
              <a:buNone/>
              <a:defRPr>
                <a:solidFill>
                  <a:schemeClr val="tx1"/>
                </a:solidFill>
                <a:latin typeface="Arial"/>
                <a:ea typeface="Arial"/>
                <a:cs typeface="Arial"/>
              </a:defRPr>
            </a:lvl3pPr>
            <a:lvl4pPr>
              <a:spcBef>
                <a:spcPct val="0"/>
              </a:spcBef>
              <a:spcAft>
                <a:spcPct val="0"/>
              </a:spcAft>
              <a:buNone/>
              <a:defRPr>
                <a:solidFill>
                  <a:schemeClr val="tx1"/>
                </a:solidFill>
                <a:latin typeface="Arial"/>
                <a:ea typeface="Arial"/>
                <a:cs typeface="Arial"/>
              </a:defRPr>
            </a:lvl4pPr>
            <a:lvl5pPr>
              <a:spcBef>
                <a:spcPct val="0"/>
              </a:spcBef>
              <a:spcAft>
                <a:spcPct val="0"/>
              </a:spcAft>
              <a:buNone/>
              <a:defRPr>
                <a:solidFill>
                  <a:schemeClr val="tx1"/>
                </a:solidFill>
                <a:latin typeface="Arial"/>
                <a:ea typeface="Arial"/>
                <a:cs typeface="Arial"/>
              </a:defRPr>
            </a:lvl5pPr>
            <a:lvl6pPr>
              <a:spcBef>
                <a:spcPct val="0"/>
              </a:spcBef>
              <a:spcAft>
                <a:spcPct val="0"/>
              </a:spcAft>
              <a:buNone/>
              <a:defRPr>
                <a:solidFill>
                  <a:schemeClr val="tx1"/>
                </a:solidFill>
                <a:latin typeface="Arial"/>
                <a:ea typeface="Arial"/>
                <a:cs typeface="Arial"/>
              </a:defRPr>
            </a:lvl6pPr>
            <a:lvl7pPr>
              <a:spcBef>
                <a:spcPct val="0"/>
              </a:spcBef>
              <a:spcAft>
                <a:spcPct val="0"/>
              </a:spcAft>
              <a:buNone/>
              <a:defRPr>
                <a:solidFill>
                  <a:schemeClr val="tx1"/>
                </a:solidFill>
                <a:latin typeface="Arial"/>
                <a:ea typeface="Arial"/>
                <a:cs typeface="Arial"/>
              </a:defRPr>
            </a:lvl7pPr>
            <a:lvl8pPr>
              <a:spcBef>
                <a:spcPct val="0"/>
              </a:spcBef>
              <a:spcAft>
                <a:spcPct val="0"/>
              </a:spcAft>
              <a:buNone/>
              <a:defRPr>
                <a:solidFill>
                  <a:schemeClr val="tx1"/>
                </a:solidFill>
                <a:latin typeface="Arial"/>
                <a:ea typeface="Arial"/>
                <a:cs typeface="Arial"/>
              </a:defRPr>
            </a:lvl8pPr>
            <a:lvl9pPr>
              <a:spcBef>
                <a:spcPct val="0"/>
              </a:spcBef>
              <a:spcAft>
                <a:spcPct val="0"/>
              </a:spcAft>
              <a:buNone/>
              <a:defRPr>
                <a:solidFill>
                  <a:schemeClr val="tx1"/>
                </a:solidFill>
                <a:latin typeface="Arial"/>
                <a:ea typeface="Arial"/>
                <a:cs typeface="Arial"/>
              </a:defRPr>
            </a:lvl9pPr>
          </a:lstStyle>
          <a:p>
            <a:pPr marL="0" marR="0" lvl="0" indent="269875" algn="l" defTabSz="914400">
              <a:lnSpc>
                <a:spcPct val="100000"/>
              </a:lnSpc>
              <a:spcBef>
                <a:spcPct val="0"/>
              </a:spcBef>
              <a:spcAft>
                <a:spcPct val="0"/>
              </a:spcAft>
              <a:buClrTx/>
              <a:buSzTx/>
              <a:buFontTx/>
              <a:buNone/>
            </a:pPr>
            <a:br/>
            <a:endParaRPr sz="1100" b="0" i="0" u="none" cap="none" baseline="0">
              <a:ln>
                <a:noFill/>
              </a:ln>
              <a:solidFill>
                <a:schemeClr val="tx1"/>
              </a:solidFill>
              <a:latin typeface="Arial"/>
              <a:ea typeface="Arial"/>
              <a:cs typeface="Arial"/>
            </a:endParaRPr>
          </a:p>
          <a:p>
            <a:pPr marL="0" marR="0" lvl="0" indent="269875" algn="l" defTabSz="914400">
              <a:lnSpc>
                <a:spcPct val="100000"/>
              </a:lnSpc>
              <a:spcBef>
                <a:spcPct val="0"/>
              </a:spcBef>
              <a:spcAft>
                <a:spcPct val="0"/>
              </a:spcAft>
              <a:buClrTx/>
              <a:buSzTx/>
              <a:buFontTx/>
              <a:buNone/>
            </a:pPr>
            <a:endParaRPr sz="1800" b="0" i="0" u="none" cap="none" baseline="0">
              <a:ln>
                <a:noFill/>
              </a:ln>
              <a:solidFill>
                <a:schemeClr val="tx1"/>
              </a:solidFill>
              <a:latin typeface="Arial"/>
              <a:ea typeface="Arial"/>
              <a:cs typeface="Arial"/>
            </a:endParaRPr>
          </a:p>
        </p:txBody>
      </p:sp>
      <p:sp>
        <p:nvSpPr>
          <p:cNvPr id="11" name="Rectangle 5">
            <a:extLst>
              <a:ext uri="{FF2B5EF4-FFF2-40B4-BE49-F238E27FC236}">
                <a16:creationId xmlns:a16="http://schemas.microsoft.com/office/drawing/2014/main" id="{D4897F2B-FE43-CF5F-F8EB-9F4FCB875931}"/>
              </a:ext>
            </a:extLst>
          </p:cNvPr>
          <p:cNvSpPr>
            <a:spLocks noGrp="1"/>
          </p:cNvSpPr>
          <p:nvPr/>
        </p:nvSpPr>
        <p:spPr>
          <a:xfrm>
            <a:off x="152400" y="685800"/>
            <a:ext cx="12192000" cy="0"/>
          </a:xfrm>
          <a:prstGeom prst="rect">
            <a:avLst/>
          </a:prstGeom>
          <a:noFill/>
          <a:ln>
            <a:noFill/>
          </a:ln>
        </p:spPr>
        <p:txBody>
          <a:bodyPr vert="horz" wrap="none" lIns="91440" tIns="45720" rIns="91440" bIns="45720" anchor="ctr">
            <a:spAutoFit/>
          </a:bodyPr>
          <a:lstStyle/>
          <a:p>
            <a:pPr marL="0" marR="0" lvl="0" indent="269875" algn="l" defTabSz="914400">
              <a:lnSpc>
                <a:spcPct val="100000"/>
              </a:lnSpc>
              <a:spcBef>
                <a:spcPct val="0"/>
              </a:spcBef>
              <a:spcAft>
                <a:spcPct val="0"/>
              </a:spcAft>
              <a:buClrTx/>
              <a:buSzTx/>
              <a:buFontTx/>
              <a:buNone/>
            </a:pPr>
            <a:br/>
            <a:endParaRPr sz="1800" b="0" i="0" u="none" cap="none" baseline="0">
              <a:ln>
                <a:noFill/>
              </a:ln>
              <a:solidFill>
                <a:schemeClr val="tx1"/>
              </a:solidFill>
              <a:latin typeface="Arial"/>
              <a:ea typeface="Arial"/>
              <a:cs typeface="Arial"/>
            </a:endParaRPr>
          </a:p>
        </p:txBody>
      </p:sp>
      <p:pic>
        <p:nvPicPr>
          <p:cNvPr id="28" name="Рисунок 1"/>
          <p:cNvPicPr>
            <a:picLocks noChangeAspect="1"/>
          </p:cNvPicPr>
          <p:nvPr/>
        </p:nvPicPr>
        <p:blipFill>
          <a:blip r:embed="rId3"/>
          <a:srcRect l="58456" t="15993" r="20644" b="63036"/>
          <a:stretch>
            <a:fillRect/>
          </a:stretch>
        </p:blipFill>
        <p:spPr>
          <a:xfrm>
            <a:off x="-1" y="-12700"/>
            <a:ext cx="12192001" cy="955380"/>
          </a:xfrm>
          <a:prstGeom prst="rect">
            <a:avLst/>
          </a:prstGeom>
          <a:ln>
            <a:noFill/>
          </a:ln>
        </p:spPr>
      </p:pic>
      <p:pic>
        <p:nvPicPr>
          <p:cNvPr id="29" name="Рисунок 23"/>
          <p:cNvPicPr>
            <a:picLocks noChangeAspect="1"/>
          </p:cNvPicPr>
          <p:nvPr/>
        </p:nvPicPr>
        <p:blipFill>
          <a:blip r:embed="rId4"/>
          <a:srcRect b="34521"/>
          <a:stretch>
            <a:fillRect/>
          </a:stretch>
        </p:blipFill>
        <p:spPr>
          <a:xfrm>
            <a:off x="659567" y="119650"/>
            <a:ext cx="613801" cy="596788"/>
          </a:xfrm>
          <a:prstGeom prst="rect">
            <a:avLst/>
          </a:prstGeom>
          <a:ln>
            <a:noFill/>
          </a:ln>
        </p:spPr>
      </p:pic>
      <p:sp>
        <p:nvSpPr>
          <p:cNvPr id="19" name="Straight Connector 18">
            <a:extLst>
              <a:ext uri="{FF2B5EF4-FFF2-40B4-BE49-F238E27FC236}">
                <a16:creationId xmlns:a16="http://schemas.microsoft.com/office/drawing/2014/main" id="{B1DC24B2-F7A4-478A-9C79-654CCD133B15}"/>
              </a:ext>
            </a:extLst>
          </p:cNvPr>
          <p:cNvSpPr>
            <a:spLocks noGrp="1"/>
          </p:cNvSpPr>
          <p:nvPr/>
        </p:nvSpPr>
        <p:spPr>
          <a:xfrm>
            <a:off x="0" y="6315962"/>
            <a:ext cx="12192000" cy="0"/>
          </a:xfrm>
          <a:prstGeom prst="line">
            <a:avLst/>
          </a:prstGeom>
          <a:ln w="25400">
            <a:solidFill>
              <a:srgbClr val="002F8E"/>
            </a:solidFill>
          </a:ln>
        </p:spPr>
        <p:style>
          <a:lnRef idx="1">
            <a:schemeClr val="accent1"/>
          </a:lnRef>
          <a:fillRef idx="0">
            <a:schemeClr val="accent1"/>
          </a:fillRef>
          <a:effectRef idx="0">
            <a:schemeClr val="accent1"/>
          </a:effectRef>
          <a:fontRef idx="minor">
            <a:schemeClr val="tx1"/>
          </a:fontRef>
        </p:style>
      </p:sp>
      <p:sp>
        <p:nvSpPr>
          <p:cNvPr id="20" name="Прямоугольник 1">
            <a:extLst>
              <a:ext uri="{FF2B5EF4-FFF2-40B4-BE49-F238E27FC236}">
                <a16:creationId xmlns:a16="http://schemas.microsoft.com/office/drawing/2014/main" id="{4BFBA7D2-D524-4F89-8E0F-F9B50DFB2C36}"/>
              </a:ext>
            </a:extLst>
          </p:cNvPr>
          <p:cNvSpPr>
            <a:spLocks noGrp="1"/>
          </p:cNvSpPr>
          <p:nvPr/>
        </p:nvSpPr>
        <p:spPr>
          <a:xfrm>
            <a:off x="9972481" y="6319962"/>
            <a:ext cx="1887559" cy="512695"/>
          </a:xfrm>
          <a:prstGeom prst="rect">
            <a:avLst/>
          </a:prstGeom>
          <a:noFill/>
          <a:ln w="0">
            <a:noFill/>
            <a:prstDash val="solid"/>
          </a:ln>
        </p:spPr>
        <p:txBody>
          <a:bodyPr anchor="ctr"/>
          <a:lstStyle/>
          <a:p>
            <a:pPr algn="r">
              <a:buNone/>
              <a:defRPr sz="1875" b="0">
                <a:solidFill>
                  <a:srgbClr val="1769D2"/>
                </a:solidFill>
              </a:defRPr>
            </a:pPr>
            <a:r>
              <a:rPr sz="1200" i="1">
                <a:solidFill>
                  <a:srgbClr val="777777"/>
                </a:solidFill>
                <a:latin typeface="Times New Roman"/>
                <a:ea typeface="Times New Roman"/>
                <a:cs typeface="Times New Roman"/>
              </a:rPr>
              <a:t>https://economics.org.az</a:t>
            </a:r>
          </a:p>
        </p:txBody>
      </p:sp>
      <p:graphicFrame>
        <p:nvGraphicFramePr>
          <p:cNvPr id="12" name="Диаграмма 11">
            <a:extLst>
              <a:ext uri="{FF2B5EF4-FFF2-40B4-BE49-F238E27FC236}">
                <a16:creationId xmlns:a16="http://schemas.microsoft.com/office/drawing/2014/main" id="{C97510DD-98FD-4FEC-9C14-FED0B15DEF92}"/>
              </a:ext>
            </a:extLst>
          </p:cNvPr>
          <p:cNvGraphicFramePr/>
          <p:nvPr>
            <p:extLst>
              <p:ext uri="{D42A27DB-BD31-4B8C-83A1-F6EECF244321}">
                <p14:modId xmlns:p14="http://schemas.microsoft.com/office/powerpoint/2010/main" val="1324822380"/>
              </p:ext>
            </p:extLst>
          </p:nvPr>
        </p:nvGraphicFramePr>
        <p:xfrm>
          <a:off x="592007" y="1963194"/>
          <a:ext cx="11007984" cy="4356768"/>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13" name="Диаграмма 2">
            <a:extLst>
              <a:ext uri="{FF2B5EF4-FFF2-40B4-BE49-F238E27FC236}">
                <a16:creationId xmlns:a16="http://schemas.microsoft.com/office/drawing/2014/main" id="{AD98B0E1-7650-43BB-93A8-570B020688E9}"/>
              </a:ext>
            </a:extLst>
          </p:cNvPr>
          <p:cNvGraphicFramePr/>
          <p:nvPr>
            <p:extLst>
              <p:ext uri="{D42A27DB-BD31-4B8C-83A1-F6EECF244321}">
                <p14:modId xmlns:p14="http://schemas.microsoft.com/office/powerpoint/2010/main" val="3672305953"/>
              </p:ext>
            </p:extLst>
          </p:nvPr>
        </p:nvGraphicFramePr>
        <p:xfrm>
          <a:off x="301170" y="2570805"/>
          <a:ext cx="11430000" cy="2373911"/>
        </p:xfrm>
        <a:graphic>
          <a:graphicData uri="http://schemas.openxmlformats.org/drawingml/2006/chart">
            <c:chart xmlns:c="http://schemas.openxmlformats.org/drawingml/2006/chart" xmlns:r="http://schemas.openxmlformats.org/officeDocument/2006/relationships" r:id="rId6"/>
          </a:graphicData>
        </a:graphic>
      </p:graphicFrame>
      <p:sp>
        <p:nvSpPr>
          <p:cNvPr id="14" name="Заголовок 3">
            <a:extLst>
              <a:ext uri="{FF2B5EF4-FFF2-40B4-BE49-F238E27FC236}">
                <a16:creationId xmlns:a16="http://schemas.microsoft.com/office/drawing/2014/main" id="{846C1AA2-EF07-430E-9BC8-064B0600040C}"/>
              </a:ext>
            </a:extLst>
          </p:cNvPr>
          <p:cNvSpPr txBox="1">
            <a:spLocks/>
          </p:cNvSpPr>
          <p:nvPr/>
        </p:nvSpPr>
        <p:spPr>
          <a:xfrm>
            <a:off x="4585508" y="1691319"/>
            <a:ext cx="5347851" cy="550334"/>
          </a:xfrm>
          <a:prstGeom prst="rect">
            <a:avLst/>
          </a:prstGeom>
        </p:spPr>
        <p:txBody>
          <a:bodyPr vert="horz" lIns="91440" tIns="45720" rIns="91440" bIns="45720" anchor="ctr">
            <a:normAutofit/>
          </a:bodyPr>
          <a:lstStyle>
            <a:lvl1pPr algn="l" defTabSz="914400">
              <a:lnSpc>
                <a:spcPct val="90000"/>
              </a:lnSpc>
              <a:spcBef>
                <a:spcPct val="0"/>
              </a:spcBef>
              <a:buNone/>
              <a:defRPr sz="4400" kern="1200">
                <a:solidFill>
                  <a:schemeClr val="tx1"/>
                </a:solidFill>
                <a:latin typeface="+mj-lt"/>
                <a:ea typeface="+mj-lt"/>
                <a:cs typeface="+mj-lt"/>
              </a:defRPr>
            </a:lvl1pPr>
          </a:lstStyle>
          <a:p>
            <a:pPr algn="r">
              <a:lnSpc>
                <a:spcPts val="2300"/>
              </a:lnSpc>
            </a:pPr>
            <a:r>
              <a:rPr lang="az-Latn-AZ" sz="2200" b="1" dirty="0">
                <a:solidFill>
                  <a:srgbClr val="002060"/>
                </a:solidFill>
                <a:latin typeface="Times New Roman"/>
                <a:ea typeface="Times New Roman"/>
                <a:cs typeface="Times New Roman"/>
              </a:rPr>
              <a:t>EYNİ ŞEY BİR OX ÜZƏRİNDƏ</a:t>
            </a:r>
            <a:endParaRPr lang="en-US" sz="2200" dirty="0">
              <a:solidFill>
                <a:srgbClr val="002060"/>
              </a:solidFill>
              <a:latin typeface="Times New Roman"/>
              <a:ea typeface="Times New Roman"/>
              <a:cs typeface="Times New Roman"/>
            </a:endParaRPr>
          </a:p>
        </p:txBody>
      </p:sp>
      <p:sp>
        <p:nvSpPr>
          <p:cNvPr id="15" name="Поле 2">
            <a:extLst>
              <a:ext uri="{FF2B5EF4-FFF2-40B4-BE49-F238E27FC236}">
                <a16:creationId xmlns:a16="http://schemas.microsoft.com/office/drawing/2014/main" id="{5D2ACF9B-81D6-9CE0-A33E-11611DA5A233}"/>
              </a:ext>
            </a:extLst>
          </p:cNvPr>
          <p:cNvSpPr txBox="1">
            <a:spLocks noChangeArrowheads="1"/>
          </p:cNvSpPr>
          <p:nvPr/>
        </p:nvSpPr>
        <p:spPr bwMode="auto">
          <a:xfrm>
            <a:off x="1367638" y="247050"/>
            <a:ext cx="4759787" cy="4082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6350">
                <a:solidFill>
                  <a:srgbClr val="000000"/>
                </a:solidFill>
                <a:miter lim="800000"/>
                <a:headEnd/>
                <a:tailEnd/>
              </a14:hiddenLine>
            </a:ext>
          </a:extLst>
        </p:spPr>
        <p:txBody>
          <a:bodyPr/>
          <a:lstStyle>
            <a:lvl1pPr eaLnBrk="0" hangingPunct="0">
              <a:defRPr sz="2400" b="1" i="1">
                <a:solidFill>
                  <a:srgbClr val="FFFF99"/>
                </a:solidFill>
                <a:latin typeface="Times New Roman" pitchFamily="18" charset="0"/>
              </a:defRPr>
            </a:lvl1pPr>
            <a:lvl2pPr marL="742950" indent="-285750" eaLnBrk="0" hangingPunct="0">
              <a:defRPr sz="2400" b="1" i="1">
                <a:solidFill>
                  <a:srgbClr val="FFFF99"/>
                </a:solidFill>
                <a:latin typeface="Times New Roman" pitchFamily="18" charset="0"/>
              </a:defRPr>
            </a:lvl2pPr>
            <a:lvl3pPr marL="1143000" indent="-228600" eaLnBrk="0" hangingPunct="0">
              <a:defRPr sz="2400" b="1" i="1">
                <a:solidFill>
                  <a:srgbClr val="FFFF99"/>
                </a:solidFill>
                <a:latin typeface="Times New Roman" pitchFamily="18" charset="0"/>
              </a:defRPr>
            </a:lvl3pPr>
            <a:lvl4pPr marL="1600200" indent="-228600" eaLnBrk="0" hangingPunct="0">
              <a:defRPr sz="2400" b="1" i="1">
                <a:solidFill>
                  <a:srgbClr val="FFFF99"/>
                </a:solidFill>
                <a:latin typeface="Times New Roman" pitchFamily="18" charset="0"/>
              </a:defRPr>
            </a:lvl4pPr>
            <a:lvl5pPr marL="2057400" indent="-228600" eaLnBrk="0" hangingPunct="0">
              <a:defRPr sz="2400" b="1" i="1">
                <a:solidFill>
                  <a:srgbClr val="FFFF99"/>
                </a:solidFill>
                <a:latin typeface="Times New Roman" pitchFamily="18" charset="0"/>
              </a:defRPr>
            </a:lvl5pPr>
            <a:lvl6pPr marL="2514600" indent="-228600" eaLnBrk="0" fontAlgn="base" hangingPunct="0">
              <a:lnSpc>
                <a:spcPct val="75000"/>
              </a:lnSpc>
              <a:spcBef>
                <a:spcPct val="50000"/>
              </a:spcBef>
              <a:spcAft>
                <a:spcPct val="0"/>
              </a:spcAft>
              <a:buClr>
                <a:srgbClr val="CC0000"/>
              </a:buClr>
              <a:buFont typeface="Wingdings" pitchFamily="2" charset="2"/>
              <a:buChar char="ü"/>
              <a:defRPr sz="2400" b="1" i="1">
                <a:solidFill>
                  <a:srgbClr val="FFFF99"/>
                </a:solidFill>
                <a:latin typeface="Times New Roman" pitchFamily="18" charset="0"/>
              </a:defRPr>
            </a:lvl6pPr>
            <a:lvl7pPr marL="2971800" indent="-228600" eaLnBrk="0" fontAlgn="base" hangingPunct="0">
              <a:lnSpc>
                <a:spcPct val="75000"/>
              </a:lnSpc>
              <a:spcBef>
                <a:spcPct val="50000"/>
              </a:spcBef>
              <a:spcAft>
                <a:spcPct val="0"/>
              </a:spcAft>
              <a:buClr>
                <a:srgbClr val="CC0000"/>
              </a:buClr>
              <a:buFont typeface="Wingdings" pitchFamily="2" charset="2"/>
              <a:buChar char="ü"/>
              <a:defRPr sz="2400" b="1" i="1">
                <a:solidFill>
                  <a:srgbClr val="FFFF99"/>
                </a:solidFill>
                <a:latin typeface="Times New Roman" pitchFamily="18" charset="0"/>
              </a:defRPr>
            </a:lvl7pPr>
            <a:lvl8pPr marL="3429000" indent="-228600" eaLnBrk="0" fontAlgn="base" hangingPunct="0">
              <a:lnSpc>
                <a:spcPct val="75000"/>
              </a:lnSpc>
              <a:spcBef>
                <a:spcPct val="50000"/>
              </a:spcBef>
              <a:spcAft>
                <a:spcPct val="0"/>
              </a:spcAft>
              <a:buClr>
                <a:srgbClr val="CC0000"/>
              </a:buClr>
              <a:buFont typeface="Wingdings" pitchFamily="2" charset="2"/>
              <a:buChar char="ü"/>
              <a:defRPr sz="2400" b="1" i="1">
                <a:solidFill>
                  <a:srgbClr val="FFFF99"/>
                </a:solidFill>
                <a:latin typeface="Times New Roman" pitchFamily="18" charset="0"/>
              </a:defRPr>
            </a:lvl8pPr>
            <a:lvl9pPr marL="3886200" indent="-228600" eaLnBrk="0" fontAlgn="base" hangingPunct="0">
              <a:lnSpc>
                <a:spcPct val="75000"/>
              </a:lnSpc>
              <a:spcBef>
                <a:spcPct val="50000"/>
              </a:spcBef>
              <a:spcAft>
                <a:spcPct val="0"/>
              </a:spcAft>
              <a:buClr>
                <a:srgbClr val="CC0000"/>
              </a:buClr>
              <a:buFont typeface="Wingdings" pitchFamily="2" charset="2"/>
              <a:buChar char="ü"/>
              <a:defRPr sz="2400" b="1" i="1">
                <a:solidFill>
                  <a:srgbClr val="FFFF99"/>
                </a:solidFill>
                <a:latin typeface="Times New Roman" pitchFamily="18" charset="0"/>
              </a:defRPr>
            </a:lvl9pPr>
          </a:lstStyle>
          <a:p>
            <a:pPr eaLnBrk="1" hangingPunct="1">
              <a:lnSpc>
                <a:spcPct val="100000"/>
              </a:lnSpc>
              <a:spcBef>
                <a:spcPct val="0"/>
              </a:spcBef>
              <a:buFont typeface="Wingdings" pitchFamily="2" charset="2"/>
              <a:buNone/>
            </a:pPr>
            <a:r>
              <a:rPr lang="az-Latn-AZ" sz="1800" b="0" i="0" dirty="0">
                <a:solidFill>
                  <a:schemeClr val="bg1"/>
                </a:solidFill>
              </a:rPr>
              <a:t>ETN İQTİSADİYYAT İNSTİTUTU</a:t>
            </a:r>
            <a:r>
              <a:rPr lang="en-GB" sz="1800" b="0" i="0" dirty="0">
                <a:solidFill>
                  <a:schemeClr val="bg1"/>
                </a:solidFill>
              </a:rPr>
              <a:t> </a:t>
            </a:r>
            <a:endParaRPr lang="ru-RU" sz="3600" b="0" i="0" dirty="0">
              <a:solidFill>
                <a:schemeClr val="bg1"/>
              </a:solidFill>
              <a:latin typeface="Arno Pro" pitchFamily="18" charset="0"/>
              <a:ea typeface="Tahoma" pitchFamily="34" charset="0"/>
              <a:cs typeface="Tahoma" pitchFamily="34" charset="0"/>
            </a:endParaRPr>
          </a:p>
        </p:txBody>
      </p:sp>
      <p:sp>
        <p:nvSpPr>
          <p:cNvPr id="16" name="Прямоугольник 1">
            <a:extLst>
              <a:ext uri="{FF2B5EF4-FFF2-40B4-BE49-F238E27FC236}">
                <a16:creationId xmlns:a16="http://schemas.microsoft.com/office/drawing/2014/main" id="{4BFBA7D2-D524-4F89-8E0F-F9B50DFB2C36}"/>
              </a:ext>
            </a:extLst>
          </p:cNvPr>
          <p:cNvSpPr>
            <a:spLocks noGrp="1"/>
          </p:cNvSpPr>
          <p:nvPr/>
        </p:nvSpPr>
        <p:spPr>
          <a:xfrm>
            <a:off x="301170" y="6319962"/>
            <a:ext cx="6003868" cy="512695"/>
          </a:xfrm>
          <a:prstGeom prst="rect">
            <a:avLst/>
          </a:prstGeom>
          <a:noFill/>
          <a:ln w="0">
            <a:noFill/>
            <a:prstDash val="solid"/>
          </a:ln>
        </p:spPr>
        <p:txBody>
          <a:bodyPr anchor="ctr"/>
          <a:lstStyle/>
          <a:p>
            <a:pPr>
              <a:defRPr sz="1875" b="0">
                <a:solidFill>
                  <a:srgbClr val="1769D2"/>
                </a:solidFill>
              </a:defRPr>
            </a:pPr>
            <a:r>
              <a:rPr lang="az-Latn-AZ" sz="1200" i="1" dirty="0">
                <a:solidFill>
                  <a:srgbClr val="777777"/>
                </a:solidFill>
                <a:latin typeface="Times New Roman" panose="02020603050405020304" pitchFamily="18" charset="0"/>
                <a:cs typeface="Times New Roman" panose="02020603050405020304" pitchFamily="18" charset="0"/>
              </a:rPr>
              <a:t>ETN İqtisadiyyat İnstitutunun Daimi Elmi Seminarı</a:t>
            </a:r>
            <a:r>
              <a:rPr lang="en-US" sz="1200" i="1" dirty="0">
                <a:solidFill>
                  <a:srgbClr val="777777"/>
                </a:solidFill>
                <a:latin typeface="Times New Roman" panose="02020603050405020304" pitchFamily="18" charset="0"/>
                <a:cs typeface="Times New Roman" panose="02020603050405020304" pitchFamily="18" charset="0"/>
              </a:rPr>
              <a:t> </a:t>
            </a:r>
            <a:r>
              <a:rPr lang="az-Latn-AZ" sz="1200" i="1" dirty="0">
                <a:solidFill>
                  <a:srgbClr val="777777"/>
                </a:solidFill>
                <a:latin typeface="Times New Roman" panose="02020603050405020304" pitchFamily="18" charset="0"/>
                <a:cs typeface="Times New Roman" panose="02020603050405020304" pitchFamily="18" charset="0"/>
              </a:rPr>
              <a:t>– Bakı</a:t>
            </a:r>
            <a:r>
              <a:rPr lang="en-US" sz="1200" i="1" dirty="0">
                <a:solidFill>
                  <a:srgbClr val="777777"/>
                </a:solidFill>
                <a:latin typeface="Times New Roman" panose="02020603050405020304" pitchFamily="18" charset="0"/>
                <a:cs typeface="Times New Roman" panose="02020603050405020304" pitchFamily="18" charset="0"/>
              </a:rPr>
              <a:t>, </a:t>
            </a:r>
            <a:r>
              <a:rPr lang="az-Latn-AZ" sz="1200" i="1" dirty="0">
                <a:solidFill>
                  <a:srgbClr val="777777"/>
                </a:solidFill>
                <a:latin typeface="Times New Roman" panose="02020603050405020304" pitchFamily="18" charset="0"/>
                <a:cs typeface="Times New Roman" panose="02020603050405020304" pitchFamily="18" charset="0"/>
              </a:rPr>
              <a:t>7 oktyabr 2026-cı il</a:t>
            </a:r>
            <a:endParaRPr sz="1200" i="1" dirty="0">
              <a:solidFill>
                <a:srgbClr val="777777"/>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3524166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500"/>
                                        <p:tgtEl>
                                          <p:spTgt spid="12"/>
                                        </p:tgtEl>
                                      </p:cBhvr>
                                    </p:animEffect>
                                    <p:set>
                                      <p:cBhvr>
                                        <p:cTn id="7" dur="1" fill="hold">
                                          <p:stCondLst>
                                            <p:cond delay="499"/>
                                          </p:stCondLst>
                                        </p:cTn>
                                        <p:tgtEl>
                                          <p:spTgt spid="12"/>
                                        </p:tgtEl>
                                        <p:attrNameLst>
                                          <p:attrName>style.visibility</p:attrName>
                                        </p:attrNameLst>
                                      </p:cBhvr>
                                      <p:to>
                                        <p:strVal val="hidden"/>
                                      </p:to>
                                    </p:set>
                                  </p:childTnLst>
                                </p:cTn>
                              </p:par>
                              <p:par>
                                <p:cTn id="8" presetID="10" presetClass="exit" presetSubtype="0" fill="hold" grpId="0" nodeType="withEffect">
                                  <p:stCondLst>
                                    <p:cond delay="0"/>
                                  </p:stCondLst>
                                  <p:childTnLst>
                                    <p:animEffect transition="out" filter="fade">
                                      <p:cBhvr>
                                        <p:cTn id="9" dur="500"/>
                                        <p:tgtEl>
                                          <p:spTgt spid="4"/>
                                        </p:tgtEl>
                                      </p:cBhvr>
                                    </p:animEffect>
                                    <p:set>
                                      <p:cBhvr>
                                        <p:cTn id="10" dur="1" fill="hold">
                                          <p:stCondLst>
                                            <p:cond delay="499"/>
                                          </p:stCondLst>
                                        </p:cTn>
                                        <p:tgtEl>
                                          <p:spTgt spid="4"/>
                                        </p:tgtEl>
                                        <p:attrNameLst>
                                          <p:attrName>style.visibility</p:attrName>
                                        </p:attrNameLst>
                                      </p:cBhvr>
                                      <p:to>
                                        <p:strVal val="hidden"/>
                                      </p:to>
                                    </p:set>
                                  </p:childTnLst>
                                </p:cTn>
                              </p:par>
                              <p:par>
                                <p:cTn id="11" presetID="10" presetClass="entr" presetSubtype="0" fill="hold" grpId="0" nodeType="withEffect">
                                  <p:stCondLst>
                                    <p:cond delay="0"/>
                                  </p:stCondLst>
                                  <p:childTnLst>
                                    <p:set>
                                      <p:cBhvr>
                                        <p:cTn id="12" dur="1" fill="hold">
                                          <p:stCondLst>
                                            <p:cond delay="0"/>
                                          </p:stCondLst>
                                        </p:cTn>
                                        <p:tgtEl>
                                          <p:spTgt spid="14"/>
                                        </p:tgtEl>
                                        <p:attrNameLst>
                                          <p:attrName>style.visibility</p:attrName>
                                        </p:attrNameLst>
                                      </p:cBhvr>
                                      <p:to>
                                        <p:strVal val="visible"/>
                                      </p:to>
                                    </p:set>
                                    <p:animEffect transition="in" filter="fade">
                                      <p:cBhvr>
                                        <p:cTn id="13" dur="500"/>
                                        <p:tgtEl>
                                          <p:spTgt spid="14"/>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3"/>
                                        </p:tgtEl>
                                        <p:attrNameLst>
                                          <p:attrName>style.visibility</p:attrName>
                                        </p:attrNameLst>
                                      </p:cBhvr>
                                      <p:to>
                                        <p:strVal val="visible"/>
                                      </p:to>
                                    </p:set>
                                    <p:animEffect transition="in" filter="fade">
                                      <p:cBhvr>
                                        <p:cTn id="16"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Graphic spid="12" grpId="0">
        <p:bldAsOne/>
      </p:bldGraphic>
      <p:bldGraphic spid="13" grpId="0">
        <p:bldAsOne/>
      </p:bldGraphic>
      <p:bldP spid="14"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3">
            <a:extLst>
              <a:ext uri="{FF2B5EF4-FFF2-40B4-BE49-F238E27FC236}">
                <a16:creationId xmlns:a16="http://schemas.microsoft.com/office/drawing/2014/main" id="{B8EDC33C-78EB-6CD4-2AFC-24043C15C0EE}"/>
              </a:ext>
            </a:extLst>
          </p:cNvPr>
          <p:cNvSpPr>
            <a:spLocks noGrp="1"/>
          </p:cNvSpPr>
          <p:nvPr/>
        </p:nvSpPr>
        <p:spPr>
          <a:xfrm>
            <a:off x="152400" y="152400"/>
            <a:ext cx="12192000" cy="457200"/>
          </a:xfrm>
          <a:prstGeom prst="rect">
            <a:avLst/>
          </a:prstGeom>
          <a:noFill/>
          <a:ln>
            <a:noFill/>
          </a:ln>
        </p:spPr>
        <p:txBody>
          <a:bodyPr vert="horz" wrap="none" lIns="91440" tIns="45720" rIns="91440" bIns="45720" anchor="ctr">
            <a:spAutoFit/>
          </a:bodyPr>
          <a:lstStyle/>
          <a:p>
            <a:endParaRPr/>
          </a:p>
        </p:txBody>
      </p:sp>
      <p:sp>
        <p:nvSpPr>
          <p:cNvPr id="10" name="Rectangle 4">
            <a:extLst>
              <a:ext uri="{FF2B5EF4-FFF2-40B4-BE49-F238E27FC236}">
                <a16:creationId xmlns:a16="http://schemas.microsoft.com/office/drawing/2014/main" id="{CF158C6A-E221-C8A1-7EFF-DF2864DA4760}"/>
              </a:ext>
            </a:extLst>
          </p:cNvPr>
          <p:cNvSpPr>
            <a:spLocks noGrp="1"/>
          </p:cNvSpPr>
          <p:nvPr/>
        </p:nvSpPr>
        <p:spPr>
          <a:xfrm>
            <a:off x="152400" y="685800"/>
            <a:ext cx="12192000" cy="0"/>
          </a:xfrm>
          <a:prstGeom prst="rect">
            <a:avLst/>
          </a:prstGeom>
          <a:noFill/>
          <a:ln>
            <a:noFill/>
          </a:ln>
        </p:spPr>
        <p:txBody>
          <a:bodyPr vert="horz" wrap="none" lIns="91440" tIns="45720" rIns="91440" bIns="45720" anchor="ctr">
            <a:spAutoFit/>
          </a:bodyPr>
          <a:lstStyle>
            <a:lvl1pPr indent="269875">
              <a:spcBef>
                <a:spcPct val="0"/>
              </a:spcBef>
              <a:spcAft>
                <a:spcPct val="0"/>
              </a:spcAft>
              <a:buNone/>
              <a:defRPr>
                <a:solidFill>
                  <a:schemeClr val="tx1"/>
                </a:solidFill>
                <a:latin typeface="Arial"/>
                <a:ea typeface="Arial"/>
                <a:cs typeface="Arial"/>
              </a:defRPr>
            </a:lvl1pPr>
            <a:lvl2pPr>
              <a:spcBef>
                <a:spcPct val="0"/>
              </a:spcBef>
              <a:spcAft>
                <a:spcPct val="0"/>
              </a:spcAft>
              <a:buNone/>
              <a:defRPr>
                <a:solidFill>
                  <a:schemeClr val="tx1"/>
                </a:solidFill>
                <a:latin typeface="Arial"/>
                <a:ea typeface="Arial"/>
                <a:cs typeface="Arial"/>
              </a:defRPr>
            </a:lvl2pPr>
            <a:lvl3pPr>
              <a:spcBef>
                <a:spcPct val="0"/>
              </a:spcBef>
              <a:spcAft>
                <a:spcPct val="0"/>
              </a:spcAft>
              <a:buNone/>
              <a:defRPr>
                <a:solidFill>
                  <a:schemeClr val="tx1"/>
                </a:solidFill>
                <a:latin typeface="Arial"/>
                <a:ea typeface="Arial"/>
                <a:cs typeface="Arial"/>
              </a:defRPr>
            </a:lvl3pPr>
            <a:lvl4pPr>
              <a:spcBef>
                <a:spcPct val="0"/>
              </a:spcBef>
              <a:spcAft>
                <a:spcPct val="0"/>
              </a:spcAft>
              <a:buNone/>
              <a:defRPr>
                <a:solidFill>
                  <a:schemeClr val="tx1"/>
                </a:solidFill>
                <a:latin typeface="Arial"/>
                <a:ea typeface="Arial"/>
                <a:cs typeface="Arial"/>
              </a:defRPr>
            </a:lvl4pPr>
            <a:lvl5pPr>
              <a:spcBef>
                <a:spcPct val="0"/>
              </a:spcBef>
              <a:spcAft>
                <a:spcPct val="0"/>
              </a:spcAft>
              <a:buNone/>
              <a:defRPr>
                <a:solidFill>
                  <a:schemeClr val="tx1"/>
                </a:solidFill>
                <a:latin typeface="Arial"/>
                <a:ea typeface="Arial"/>
                <a:cs typeface="Arial"/>
              </a:defRPr>
            </a:lvl5pPr>
            <a:lvl6pPr>
              <a:spcBef>
                <a:spcPct val="0"/>
              </a:spcBef>
              <a:spcAft>
                <a:spcPct val="0"/>
              </a:spcAft>
              <a:buNone/>
              <a:defRPr>
                <a:solidFill>
                  <a:schemeClr val="tx1"/>
                </a:solidFill>
                <a:latin typeface="Arial"/>
                <a:ea typeface="Arial"/>
                <a:cs typeface="Arial"/>
              </a:defRPr>
            </a:lvl6pPr>
            <a:lvl7pPr>
              <a:spcBef>
                <a:spcPct val="0"/>
              </a:spcBef>
              <a:spcAft>
                <a:spcPct val="0"/>
              </a:spcAft>
              <a:buNone/>
              <a:defRPr>
                <a:solidFill>
                  <a:schemeClr val="tx1"/>
                </a:solidFill>
                <a:latin typeface="Arial"/>
                <a:ea typeface="Arial"/>
                <a:cs typeface="Arial"/>
              </a:defRPr>
            </a:lvl7pPr>
            <a:lvl8pPr>
              <a:spcBef>
                <a:spcPct val="0"/>
              </a:spcBef>
              <a:spcAft>
                <a:spcPct val="0"/>
              </a:spcAft>
              <a:buNone/>
              <a:defRPr>
                <a:solidFill>
                  <a:schemeClr val="tx1"/>
                </a:solidFill>
                <a:latin typeface="Arial"/>
                <a:ea typeface="Arial"/>
                <a:cs typeface="Arial"/>
              </a:defRPr>
            </a:lvl8pPr>
            <a:lvl9pPr>
              <a:spcBef>
                <a:spcPct val="0"/>
              </a:spcBef>
              <a:spcAft>
                <a:spcPct val="0"/>
              </a:spcAft>
              <a:buNone/>
              <a:defRPr>
                <a:solidFill>
                  <a:schemeClr val="tx1"/>
                </a:solidFill>
                <a:latin typeface="Arial"/>
                <a:ea typeface="Arial"/>
                <a:cs typeface="Arial"/>
              </a:defRPr>
            </a:lvl9pPr>
          </a:lstStyle>
          <a:p>
            <a:pPr marL="0" marR="0" lvl="0" indent="269875" algn="l" defTabSz="914400">
              <a:lnSpc>
                <a:spcPct val="100000"/>
              </a:lnSpc>
              <a:spcBef>
                <a:spcPct val="0"/>
              </a:spcBef>
              <a:spcAft>
                <a:spcPct val="0"/>
              </a:spcAft>
              <a:buClrTx/>
              <a:buSzTx/>
              <a:buFontTx/>
              <a:buNone/>
            </a:pPr>
            <a:br/>
            <a:endParaRPr sz="1100" b="0" i="0" u="none" cap="none" baseline="0">
              <a:ln>
                <a:noFill/>
              </a:ln>
              <a:solidFill>
                <a:schemeClr val="tx1"/>
              </a:solidFill>
              <a:latin typeface="Arial"/>
              <a:ea typeface="Arial"/>
              <a:cs typeface="Arial"/>
            </a:endParaRPr>
          </a:p>
          <a:p>
            <a:pPr marL="0" marR="0" lvl="0" indent="269875" algn="l" defTabSz="914400">
              <a:lnSpc>
                <a:spcPct val="100000"/>
              </a:lnSpc>
              <a:spcBef>
                <a:spcPct val="0"/>
              </a:spcBef>
              <a:spcAft>
                <a:spcPct val="0"/>
              </a:spcAft>
              <a:buClrTx/>
              <a:buSzTx/>
              <a:buFontTx/>
              <a:buNone/>
            </a:pPr>
            <a:endParaRPr sz="1800" b="0" i="0" u="none" cap="none" baseline="0">
              <a:ln>
                <a:noFill/>
              </a:ln>
              <a:solidFill>
                <a:schemeClr val="tx1"/>
              </a:solidFill>
              <a:latin typeface="Arial"/>
              <a:ea typeface="Arial"/>
              <a:cs typeface="Arial"/>
            </a:endParaRPr>
          </a:p>
        </p:txBody>
      </p:sp>
      <p:sp>
        <p:nvSpPr>
          <p:cNvPr id="11" name="Rectangle 5">
            <a:extLst>
              <a:ext uri="{FF2B5EF4-FFF2-40B4-BE49-F238E27FC236}">
                <a16:creationId xmlns:a16="http://schemas.microsoft.com/office/drawing/2014/main" id="{D4897F2B-FE43-CF5F-F8EB-9F4FCB875931}"/>
              </a:ext>
            </a:extLst>
          </p:cNvPr>
          <p:cNvSpPr>
            <a:spLocks noGrp="1"/>
          </p:cNvSpPr>
          <p:nvPr/>
        </p:nvSpPr>
        <p:spPr>
          <a:xfrm>
            <a:off x="152400" y="685800"/>
            <a:ext cx="12192000" cy="0"/>
          </a:xfrm>
          <a:prstGeom prst="rect">
            <a:avLst/>
          </a:prstGeom>
          <a:noFill/>
          <a:ln>
            <a:noFill/>
          </a:ln>
        </p:spPr>
        <p:txBody>
          <a:bodyPr vert="horz" wrap="none" lIns="91440" tIns="45720" rIns="91440" bIns="45720" anchor="ctr">
            <a:spAutoFit/>
          </a:bodyPr>
          <a:lstStyle/>
          <a:p>
            <a:pPr marL="0" marR="0" lvl="0" indent="269875" algn="l" defTabSz="914400">
              <a:lnSpc>
                <a:spcPct val="100000"/>
              </a:lnSpc>
              <a:spcBef>
                <a:spcPct val="0"/>
              </a:spcBef>
              <a:spcAft>
                <a:spcPct val="0"/>
              </a:spcAft>
              <a:buClrTx/>
              <a:buSzTx/>
              <a:buFontTx/>
              <a:buNone/>
            </a:pPr>
            <a:br/>
            <a:endParaRPr sz="1800" b="0" i="0" u="none" cap="none" baseline="0">
              <a:ln>
                <a:noFill/>
              </a:ln>
              <a:solidFill>
                <a:schemeClr val="tx1"/>
              </a:solidFill>
              <a:latin typeface="Arial"/>
              <a:ea typeface="Arial"/>
              <a:cs typeface="Arial"/>
            </a:endParaRPr>
          </a:p>
        </p:txBody>
      </p:sp>
      <p:sp>
        <p:nvSpPr>
          <p:cNvPr id="13" name="Straight Connector 12">
            <a:extLst>
              <a:ext uri="{FF2B5EF4-FFF2-40B4-BE49-F238E27FC236}">
                <a16:creationId xmlns:a16="http://schemas.microsoft.com/office/drawing/2014/main" id="{91F6844D-A9E7-41B1-B016-B95670B105C4}"/>
              </a:ext>
            </a:extLst>
          </p:cNvPr>
          <p:cNvSpPr>
            <a:spLocks noGrp="1"/>
          </p:cNvSpPr>
          <p:nvPr/>
        </p:nvSpPr>
        <p:spPr>
          <a:xfrm>
            <a:off x="0" y="6315962"/>
            <a:ext cx="12192000" cy="0"/>
          </a:xfrm>
          <a:prstGeom prst="line">
            <a:avLst/>
          </a:prstGeom>
          <a:ln w="25400">
            <a:solidFill>
              <a:srgbClr val="002F8E"/>
            </a:solidFill>
          </a:ln>
        </p:spPr>
        <p:style>
          <a:lnRef idx="1">
            <a:schemeClr val="accent1"/>
          </a:lnRef>
          <a:fillRef idx="0">
            <a:schemeClr val="accent1"/>
          </a:fillRef>
          <a:effectRef idx="0">
            <a:schemeClr val="accent1"/>
          </a:effectRef>
          <a:fontRef idx="minor">
            <a:schemeClr val="tx1"/>
          </a:fontRef>
        </p:style>
      </p:sp>
      <p:sp>
        <p:nvSpPr>
          <p:cNvPr id="14" name="Прямоугольник 1">
            <a:extLst>
              <a:ext uri="{FF2B5EF4-FFF2-40B4-BE49-F238E27FC236}">
                <a16:creationId xmlns:a16="http://schemas.microsoft.com/office/drawing/2014/main" id="{4BFBA7D2-D524-4F89-8E0F-F9B50DFB2C36}"/>
              </a:ext>
            </a:extLst>
          </p:cNvPr>
          <p:cNvSpPr>
            <a:spLocks noGrp="1"/>
          </p:cNvSpPr>
          <p:nvPr/>
        </p:nvSpPr>
        <p:spPr>
          <a:xfrm>
            <a:off x="9972481" y="6319962"/>
            <a:ext cx="1887559" cy="512695"/>
          </a:xfrm>
          <a:prstGeom prst="rect">
            <a:avLst/>
          </a:prstGeom>
          <a:noFill/>
          <a:ln w="0">
            <a:noFill/>
            <a:prstDash val="solid"/>
          </a:ln>
        </p:spPr>
        <p:txBody>
          <a:bodyPr anchor="ctr"/>
          <a:lstStyle/>
          <a:p>
            <a:pPr algn="r">
              <a:buNone/>
              <a:defRPr sz="1875" b="0">
                <a:solidFill>
                  <a:srgbClr val="1769D2"/>
                </a:solidFill>
              </a:defRPr>
            </a:pPr>
            <a:r>
              <a:rPr sz="1200" i="1">
                <a:solidFill>
                  <a:srgbClr val="777777"/>
                </a:solidFill>
                <a:latin typeface="Times New Roman"/>
                <a:ea typeface="Times New Roman"/>
                <a:cs typeface="Times New Roman"/>
              </a:rPr>
              <a:t>https://economics.org.az</a:t>
            </a:r>
          </a:p>
        </p:txBody>
      </p:sp>
      <p:pic>
        <p:nvPicPr>
          <p:cNvPr id="33" name="Рисунок 1"/>
          <p:cNvPicPr>
            <a:picLocks noChangeAspect="1"/>
          </p:cNvPicPr>
          <p:nvPr/>
        </p:nvPicPr>
        <p:blipFill>
          <a:blip r:embed="rId3"/>
          <a:srcRect l="58456" t="15993" r="20644" b="63036"/>
          <a:stretch>
            <a:fillRect/>
          </a:stretch>
        </p:blipFill>
        <p:spPr>
          <a:xfrm>
            <a:off x="-1" y="-12700"/>
            <a:ext cx="12192001" cy="955380"/>
          </a:xfrm>
          <a:prstGeom prst="rect">
            <a:avLst/>
          </a:prstGeom>
          <a:ln>
            <a:noFill/>
          </a:ln>
        </p:spPr>
      </p:pic>
      <p:pic>
        <p:nvPicPr>
          <p:cNvPr id="34" name="Рисунок 23"/>
          <p:cNvPicPr>
            <a:picLocks noChangeAspect="1"/>
          </p:cNvPicPr>
          <p:nvPr/>
        </p:nvPicPr>
        <p:blipFill>
          <a:blip r:embed="rId4"/>
          <a:srcRect b="34521"/>
          <a:stretch>
            <a:fillRect/>
          </a:stretch>
        </p:blipFill>
        <p:spPr>
          <a:xfrm>
            <a:off x="659567" y="119650"/>
            <a:ext cx="613801" cy="596788"/>
          </a:xfrm>
          <a:prstGeom prst="rect">
            <a:avLst/>
          </a:prstGeom>
          <a:ln>
            <a:noFill/>
          </a:ln>
        </p:spPr>
      </p:pic>
      <p:sp>
        <p:nvSpPr>
          <p:cNvPr id="21" name="Заголовок 3">
            <a:extLst>
              <a:ext uri="{FF2B5EF4-FFF2-40B4-BE49-F238E27FC236}">
                <a16:creationId xmlns:a16="http://schemas.microsoft.com/office/drawing/2014/main" id="{B34DC226-1E59-4AB7-B6F4-CEADC16C90F9}"/>
              </a:ext>
            </a:extLst>
          </p:cNvPr>
          <p:cNvSpPr>
            <a:spLocks noGrp="1"/>
          </p:cNvSpPr>
          <p:nvPr/>
        </p:nvSpPr>
        <p:spPr>
          <a:xfrm>
            <a:off x="3193961" y="3827782"/>
            <a:ext cx="8239123" cy="839005"/>
          </a:xfrm>
          <a:prstGeom prst="rect">
            <a:avLst/>
          </a:prstGeom>
        </p:spPr>
        <p:txBody>
          <a:bodyPr vert="horz" lIns="91440" tIns="45720" rIns="91440" bIns="45720" anchor="ctr">
            <a:noAutofit/>
          </a:bodyPr>
          <a:lstStyle>
            <a:lvl1pPr algn="l" defTabSz="914400">
              <a:lnSpc>
                <a:spcPct val="90000"/>
              </a:lnSpc>
              <a:spcBef>
                <a:spcPct val="0"/>
              </a:spcBef>
              <a:buNone/>
              <a:defRPr sz="4400" kern="1200">
                <a:solidFill>
                  <a:schemeClr val="tx1"/>
                </a:solidFill>
                <a:latin typeface="+mj-lt"/>
                <a:ea typeface="+mj-lt"/>
                <a:cs typeface="+mj-lt"/>
              </a:defRPr>
            </a:lvl1pPr>
          </a:lstStyle>
          <a:p>
            <a:pPr algn="r">
              <a:lnSpc>
                <a:spcPts val="2700"/>
              </a:lnSpc>
            </a:pPr>
            <a:r>
              <a:rPr lang="az-Latn-AZ" sz="2000" b="1" dirty="0">
                <a:solidFill>
                  <a:srgbClr val="002060"/>
                </a:solidFill>
                <a:latin typeface="Times New Roman" panose="02020603050405020304" pitchFamily="18" charset="0"/>
                <a:cs typeface="Times New Roman" panose="02020603050405020304" pitchFamily="18" charset="0"/>
              </a:rPr>
              <a:t>GENİŞLƏNDİRİLMİŞ NORMALLAŞDIRMA ƏSASINDA LİNQVİSTİK TƏSNİFAT (DGÖM, 193 ÖLKƏ, 2023)</a:t>
            </a:r>
            <a:endParaRPr sz="2000" dirty="0">
              <a:solidFill>
                <a:srgbClr val="002060"/>
              </a:solidFill>
              <a:latin typeface="Times New Roman"/>
              <a:ea typeface="Times New Roman"/>
              <a:cs typeface="Times New Roman"/>
            </a:endParaRPr>
          </a:p>
        </p:txBody>
      </p:sp>
      <p:graphicFrame>
        <p:nvGraphicFramePr>
          <p:cNvPr id="15" name="Диаграмма 2">
            <a:extLst>
              <a:ext uri="{FF2B5EF4-FFF2-40B4-BE49-F238E27FC236}">
                <a16:creationId xmlns:a16="http://schemas.microsoft.com/office/drawing/2014/main" id="{6B039065-5722-4915-9731-6FB1C304B3BF}"/>
              </a:ext>
            </a:extLst>
          </p:cNvPr>
          <p:cNvGraphicFramePr/>
          <p:nvPr>
            <p:extLst>
              <p:ext uri="{D42A27DB-BD31-4B8C-83A1-F6EECF244321}">
                <p14:modId xmlns:p14="http://schemas.microsoft.com/office/powerpoint/2010/main" val="3540266749"/>
              </p:ext>
            </p:extLst>
          </p:nvPr>
        </p:nvGraphicFramePr>
        <p:xfrm>
          <a:off x="512179" y="1545102"/>
          <a:ext cx="11430000" cy="2166307"/>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16" name="Chart 1">
            <a:extLst>
              <a:ext uri="{FF2B5EF4-FFF2-40B4-BE49-F238E27FC236}">
                <a16:creationId xmlns:a16="http://schemas.microsoft.com/office/drawing/2014/main" id="{700FC447-B83D-48AA-A405-26C74F428AB7}"/>
              </a:ext>
            </a:extLst>
          </p:cNvPr>
          <p:cNvGraphicFramePr/>
          <p:nvPr>
            <p:extLst>
              <p:ext uri="{D42A27DB-BD31-4B8C-83A1-F6EECF244321}">
                <p14:modId xmlns:p14="http://schemas.microsoft.com/office/powerpoint/2010/main" val="1659837748"/>
              </p:ext>
            </p:extLst>
          </p:nvPr>
        </p:nvGraphicFramePr>
        <p:xfrm>
          <a:off x="512179" y="4431411"/>
          <a:ext cx="11430000" cy="1435359"/>
        </p:xfrm>
        <a:graphic>
          <a:graphicData uri="http://schemas.openxmlformats.org/drawingml/2006/chart">
            <c:chart xmlns:c="http://schemas.openxmlformats.org/drawingml/2006/chart" xmlns:r="http://schemas.openxmlformats.org/officeDocument/2006/relationships" r:id="rId6"/>
          </a:graphicData>
        </a:graphic>
      </p:graphicFrame>
      <p:sp>
        <p:nvSpPr>
          <p:cNvPr id="19" name="Заголовок 3">
            <a:extLst>
              <a:ext uri="{FF2B5EF4-FFF2-40B4-BE49-F238E27FC236}">
                <a16:creationId xmlns:a16="http://schemas.microsoft.com/office/drawing/2014/main" id="{AFA88EC7-3E94-4B23-994A-2370493EB6AD}"/>
              </a:ext>
            </a:extLst>
          </p:cNvPr>
          <p:cNvSpPr>
            <a:spLocks noGrp="1"/>
          </p:cNvSpPr>
          <p:nvPr>
            <p:ph type="title"/>
          </p:nvPr>
        </p:nvSpPr>
        <p:spPr>
          <a:xfrm>
            <a:off x="3554569" y="1054950"/>
            <a:ext cx="7806156" cy="745110"/>
          </a:xfrm>
        </p:spPr>
        <p:txBody>
          <a:bodyPr>
            <a:noAutofit/>
          </a:bodyPr>
          <a:lstStyle/>
          <a:p>
            <a:pPr algn="r">
              <a:lnSpc>
                <a:spcPts val="2700"/>
              </a:lnSpc>
            </a:pPr>
            <a:r>
              <a:rPr lang="az-Latn-AZ" sz="2000" b="1" dirty="0">
                <a:solidFill>
                  <a:srgbClr val="002060"/>
                </a:solidFill>
                <a:latin typeface="Times New Roman" panose="02020603050405020304" pitchFamily="18" charset="0"/>
                <a:cs typeface="Times New Roman" panose="02020603050405020304" pitchFamily="18" charset="0"/>
              </a:rPr>
              <a:t>TRAPESİYAVARİ AİDİYYƏT FUNKSİYALARI ƏSASINDA QEYRİ-SƏLİS LİNQVİSTİK TƏSNİFAT (DGÖM, 193 ÖLKƏ, 2023)</a:t>
            </a:r>
            <a:endParaRPr sz="2000" dirty="0">
              <a:solidFill>
                <a:srgbClr val="002060"/>
              </a:solidFill>
              <a:latin typeface="Times New Roman"/>
              <a:ea typeface="Times New Roman"/>
              <a:cs typeface="Times New Roman"/>
            </a:endParaRPr>
          </a:p>
        </p:txBody>
      </p:sp>
      <p:sp>
        <p:nvSpPr>
          <p:cNvPr id="17" name="Поле 2">
            <a:extLst>
              <a:ext uri="{FF2B5EF4-FFF2-40B4-BE49-F238E27FC236}">
                <a16:creationId xmlns:a16="http://schemas.microsoft.com/office/drawing/2014/main" id="{5D2ACF9B-81D6-9CE0-A33E-11611DA5A233}"/>
              </a:ext>
            </a:extLst>
          </p:cNvPr>
          <p:cNvSpPr txBox="1">
            <a:spLocks noChangeArrowheads="1"/>
          </p:cNvSpPr>
          <p:nvPr/>
        </p:nvSpPr>
        <p:spPr bwMode="auto">
          <a:xfrm>
            <a:off x="1367638" y="247050"/>
            <a:ext cx="4759787" cy="4082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6350">
                <a:solidFill>
                  <a:srgbClr val="000000"/>
                </a:solidFill>
                <a:miter lim="800000"/>
                <a:headEnd/>
                <a:tailEnd/>
              </a14:hiddenLine>
            </a:ext>
          </a:extLst>
        </p:spPr>
        <p:txBody>
          <a:bodyPr/>
          <a:lstStyle>
            <a:lvl1pPr eaLnBrk="0" hangingPunct="0">
              <a:defRPr sz="2400" b="1" i="1">
                <a:solidFill>
                  <a:srgbClr val="FFFF99"/>
                </a:solidFill>
                <a:latin typeface="Times New Roman" pitchFamily="18" charset="0"/>
              </a:defRPr>
            </a:lvl1pPr>
            <a:lvl2pPr marL="742950" indent="-285750" eaLnBrk="0" hangingPunct="0">
              <a:defRPr sz="2400" b="1" i="1">
                <a:solidFill>
                  <a:srgbClr val="FFFF99"/>
                </a:solidFill>
                <a:latin typeface="Times New Roman" pitchFamily="18" charset="0"/>
              </a:defRPr>
            </a:lvl2pPr>
            <a:lvl3pPr marL="1143000" indent="-228600" eaLnBrk="0" hangingPunct="0">
              <a:defRPr sz="2400" b="1" i="1">
                <a:solidFill>
                  <a:srgbClr val="FFFF99"/>
                </a:solidFill>
                <a:latin typeface="Times New Roman" pitchFamily="18" charset="0"/>
              </a:defRPr>
            </a:lvl3pPr>
            <a:lvl4pPr marL="1600200" indent="-228600" eaLnBrk="0" hangingPunct="0">
              <a:defRPr sz="2400" b="1" i="1">
                <a:solidFill>
                  <a:srgbClr val="FFFF99"/>
                </a:solidFill>
                <a:latin typeface="Times New Roman" pitchFamily="18" charset="0"/>
              </a:defRPr>
            </a:lvl4pPr>
            <a:lvl5pPr marL="2057400" indent="-228600" eaLnBrk="0" hangingPunct="0">
              <a:defRPr sz="2400" b="1" i="1">
                <a:solidFill>
                  <a:srgbClr val="FFFF99"/>
                </a:solidFill>
                <a:latin typeface="Times New Roman" pitchFamily="18" charset="0"/>
              </a:defRPr>
            </a:lvl5pPr>
            <a:lvl6pPr marL="2514600" indent="-228600" eaLnBrk="0" fontAlgn="base" hangingPunct="0">
              <a:lnSpc>
                <a:spcPct val="75000"/>
              </a:lnSpc>
              <a:spcBef>
                <a:spcPct val="50000"/>
              </a:spcBef>
              <a:spcAft>
                <a:spcPct val="0"/>
              </a:spcAft>
              <a:buClr>
                <a:srgbClr val="CC0000"/>
              </a:buClr>
              <a:buFont typeface="Wingdings" pitchFamily="2" charset="2"/>
              <a:buChar char="ü"/>
              <a:defRPr sz="2400" b="1" i="1">
                <a:solidFill>
                  <a:srgbClr val="FFFF99"/>
                </a:solidFill>
                <a:latin typeface="Times New Roman" pitchFamily="18" charset="0"/>
              </a:defRPr>
            </a:lvl6pPr>
            <a:lvl7pPr marL="2971800" indent="-228600" eaLnBrk="0" fontAlgn="base" hangingPunct="0">
              <a:lnSpc>
                <a:spcPct val="75000"/>
              </a:lnSpc>
              <a:spcBef>
                <a:spcPct val="50000"/>
              </a:spcBef>
              <a:spcAft>
                <a:spcPct val="0"/>
              </a:spcAft>
              <a:buClr>
                <a:srgbClr val="CC0000"/>
              </a:buClr>
              <a:buFont typeface="Wingdings" pitchFamily="2" charset="2"/>
              <a:buChar char="ü"/>
              <a:defRPr sz="2400" b="1" i="1">
                <a:solidFill>
                  <a:srgbClr val="FFFF99"/>
                </a:solidFill>
                <a:latin typeface="Times New Roman" pitchFamily="18" charset="0"/>
              </a:defRPr>
            </a:lvl7pPr>
            <a:lvl8pPr marL="3429000" indent="-228600" eaLnBrk="0" fontAlgn="base" hangingPunct="0">
              <a:lnSpc>
                <a:spcPct val="75000"/>
              </a:lnSpc>
              <a:spcBef>
                <a:spcPct val="50000"/>
              </a:spcBef>
              <a:spcAft>
                <a:spcPct val="0"/>
              </a:spcAft>
              <a:buClr>
                <a:srgbClr val="CC0000"/>
              </a:buClr>
              <a:buFont typeface="Wingdings" pitchFamily="2" charset="2"/>
              <a:buChar char="ü"/>
              <a:defRPr sz="2400" b="1" i="1">
                <a:solidFill>
                  <a:srgbClr val="FFFF99"/>
                </a:solidFill>
                <a:latin typeface="Times New Roman" pitchFamily="18" charset="0"/>
              </a:defRPr>
            </a:lvl8pPr>
            <a:lvl9pPr marL="3886200" indent="-228600" eaLnBrk="0" fontAlgn="base" hangingPunct="0">
              <a:lnSpc>
                <a:spcPct val="75000"/>
              </a:lnSpc>
              <a:spcBef>
                <a:spcPct val="50000"/>
              </a:spcBef>
              <a:spcAft>
                <a:spcPct val="0"/>
              </a:spcAft>
              <a:buClr>
                <a:srgbClr val="CC0000"/>
              </a:buClr>
              <a:buFont typeface="Wingdings" pitchFamily="2" charset="2"/>
              <a:buChar char="ü"/>
              <a:defRPr sz="2400" b="1" i="1">
                <a:solidFill>
                  <a:srgbClr val="FFFF99"/>
                </a:solidFill>
                <a:latin typeface="Times New Roman" pitchFamily="18" charset="0"/>
              </a:defRPr>
            </a:lvl9pPr>
          </a:lstStyle>
          <a:p>
            <a:pPr eaLnBrk="1" hangingPunct="1">
              <a:lnSpc>
                <a:spcPct val="100000"/>
              </a:lnSpc>
              <a:spcBef>
                <a:spcPct val="0"/>
              </a:spcBef>
              <a:buFont typeface="Wingdings" pitchFamily="2" charset="2"/>
              <a:buNone/>
            </a:pPr>
            <a:r>
              <a:rPr lang="az-Latn-AZ" sz="1800" b="0" i="0" dirty="0">
                <a:solidFill>
                  <a:schemeClr val="bg1"/>
                </a:solidFill>
              </a:rPr>
              <a:t>ETN İQTİSADİYYAT İNSTİTUTU</a:t>
            </a:r>
            <a:r>
              <a:rPr lang="en-GB" sz="1800" b="0" i="0" dirty="0">
                <a:solidFill>
                  <a:schemeClr val="bg1"/>
                </a:solidFill>
              </a:rPr>
              <a:t> </a:t>
            </a:r>
            <a:endParaRPr lang="ru-RU" sz="3600" b="0" i="0" dirty="0">
              <a:solidFill>
                <a:schemeClr val="bg1"/>
              </a:solidFill>
              <a:latin typeface="Arno Pro" pitchFamily="18" charset="0"/>
              <a:ea typeface="Tahoma" pitchFamily="34" charset="0"/>
              <a:cs typeface="Tahoma" pitchFamily="34" charset="0"/>
            </a:endParaRPr>
          </a:p>
        </p:txBody>
      </p:sp>
      <p:sp>
        <p:nvSpPr>
          <p:cNvPr id="20" name="Прямоугольник 1">
            <a:extLst>
              <a:ext uri="{FF2B5EF4-FFF2-40B4-BE49-F238E27FC236}">
                <a16:creationId xmlns:a16="http://schemas.microsoft.com/office/drawing/2014/main" id="{4BFBA7D2-D524-4F89-8E0F-F9B50DFB2C36}"/>
              </a:ext>
            </a:extLst>
          </p:cNvPr>
          <p:cNvSpPr>
            <a:spLocks noGrp="1"/>
          </p:cNvSpPr>
          <p:nvPr/>
        </p:nvSpPr>
        <p:spPr>
          <a:xfrm>
            <a:off x="301170" y="6319962"/>
            <a:ext cx="6003868" cy="512695"/>
          </a:xfrm>
          <a:prstGeom prst="rect">
            <a:avLst/>
          </a:prstGeom>
          <a:noFill/>
          <a:ln w="0">
            <a:noFill/>
            <a:prstDash val="solid"/>
          </a:ln>
        </p:spPr>
        <p:txBody>
          <a:bodyPr anchor="ctr"/>
          <a:lstStyle/>
          <a:p>
            <a:pPr>
              <a:defRPr sz="1875" b="0">
                <a:solidFill>
                  <a:srgbClr val="1769D2"/>
                </a:solidFill>
              </a:defRPr>
            </a:pPr>
            <a:r>
              <a:rPr lang="az-Latn-AZ" sz="1200" i="1" dirty="0">
                <a:solidFill>
                  <a:srgbClr val="777777"/>
                </a:solidFill>
                <a:latin typeface="Times New Roman" panose="02020603050405020304" pitchFamily="18" charset="0"/>
                <a:cs typeface="Times New Roman" panose="02020603050405020304" pitchFamily="18" charset="0"/>
              </a:rPr>
              <a:t>ETN İqtisadiyyat İnstitutunun Daimi Elmi Seminarı</a:t>
            </a:r>
            <a:r>
              <a:rPr lang="en-US" sz="1200" i="1" dirty="0">
                <a:solidFill>
                  <a:srgbClr val="777777"/>
                </a:solidFill>
                <a:latin typeface="Times New Roman" panose="02020603050405020304" pitchFamily="18" charset="0"/>
                <a:cs typeface="Times New Roman" panose="02020603050405020304" pitchFamily="18" charset="0"/>
              </a:rPr>
              <a:t> </a:t>
            </a:r>
            <a:r>
              <a:rPr lang="az-Latn-AZ" sz="1200" i="1" dirty="0">
                <a:solidFill>
                  <a:srgbClr val="777777"/>
                </a:solidFill>
                <a:latin typeface="Times New Roman" panose="02020603050405020304" pitchFamily="18" charset="0"/>
                <a:cs typeface="Times New Roman" panose="02020603050405020304" pitchFamily="18" charset="0"/>
              </a:rPr>
              <a:t>– Bakı</a:t>
            </a:r>
            <a:r>
              <a:rPr lang="en-US" sz="1200" i="1" dirty="0">
                <a:solidFill>
                  <a:srgbClr val="777777"/>
                </a:solidFill>
                <a:latin typeface="Times New Roman" panose="02020603050405020304" pitchFamily="18" charset="0"/>
                <a:cs typeface="Times New Roman" panose="02020603050405020304" pitchFamily="18" charset="0"/>
              </a:rPr>
              <a:t>, </a:t>
            </a:r>
            <a:r>
              <a:rPr lang="az-Latn-AZ" sz="1200" i="1" dirty="0">
                <a:solidFill>
                  <a:srgbClr val="777777"/>
                </a:solidFill>
                <a:latin typeface="Times New Roman" panose="02020603050405020304" pitchFamily="18" charset="0"/>
                <a:cs typeface="Times New Roman" panose="02020603050405020304" pitchFamily="18" charset="0"/>
              </a:rPr>
              <a:t>7 oktyabr 2026-cı il</a:t>
            </a:r>
            <a:endParaRPr sz="1200" i="1" dirty="0">
              <a:solidFill>
                <a:srgbClr val="777777"/>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89823963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3">
            <a:extLst>
              <a:ext uri="{FF2B5EF4-FFF2-40B4-BE49-F238E27FC236}">
                <a16:creationId xmlns:a16="http://schemas.microsoft.com/office/drawing/2014/main" id="{B8EDC33C-78EB-6CD4-2AFC-24043C15C0EE}"/>
              </a:ext>
            </a:extLst>
          </p:cNvPr>
          <p:cNvSpPr>
            <a:spLocks noGrp="1"/>
          </p:cNvSpPr>
          <p:nvPr/>
        </p:nvSpPr>
        <p:spPr>
          <a:xfrm>
            <a:off x="152400" y="152400"/>
            <a:ext cx="12192000" cy="457200"/>
          </a:xfrm>
          <a:prstGeom prst="rect">
            <a:avLst/>
          </a:prstGeom>
          <a:noFill/>
          <a:ln>
            <a:noFill/>
          </a:ln>
        </p:spPr>
        <p:txBody>
          <a:bodyPr vert="horz" wrap="none" lIns="91440" tIns="45720" rIns="91440" bIns="45720" anchor="ctr">
            <a:spAutoFit/>
          </a:bodyPr>
          <a:lstStyle/>
          <a:p>
            <a:endParaRPr/>
          </a:p>
        </p:txBody>
      </p:sp>
      <p:sp>
        <p:nvSpPr>
          <p:cNvPr id="10" name="Rectangle 4">
            <a:extLst>
              <a:ext uri="{FF2B5EF4-FFF2-40B4-BE49-F238E27FC236}">
                <a16:creationId xmlns:a16="http://schemas.microsoft.com/office/drawing/2014/main" id="{CF158C6A-E221-C8A1-7EFF-DF2864DA4760}"/>
              </a:ext>
            </a:extLst>
          </p:cNvPr>
          <p:cNvSpPr>
            <a:spLocks noGrp="1"/>
          </p:cNvSpPr>
          <p:nvPr/>
        </p:nvSpPr>
        <p:spPr>
          <a:xfrm>
            <a:off x="152400" y="685800"/>
            <a:ext cx="12192000" cy="0"/>
          </a:xfrm>
          <a:prstGeom prst="rect">
            <a:avLst/>
          </a:prstGeom>
          <a:noFill/>
          <a:ln>
            <a:noFill/>
          </a:ln>
        </p:spPr>
        <p:txBody>
          <a:bodyPr vert="horz" wrap="none" lIns="91440" tIns="45720" rIns="91440" bIns="45720" anchor="ctr">
            <a:spAutoFit/>
          </a:bodyPr>
          <a:lstStyle>
            <a:lvl1pPr indent="269875">
              <a:spcBef>
                <a:spcPct val="0"/>
              </a:spcBef>
              <a:spcAft>
                <a:spcPct val="0"/>
              </a:spcAft>
              <a:buNone/>
              <a:defRPr>
                <a:solidFill>
                  <a:schemeClr val="tx1"/>
                </a:solidFill>
                <a:latin typeface="Arial"/>
                <a:ea typeface="Arial"/>
                <a:cs typeface="Arial"/>
              </a:defRPr>
            </a:lvl1pPr>
            <a:lvl2pPr>
              <a:spcBef>
                <a:spcPct val="0"/>
              </a:spcBef>
              <a:spcAft>
                <a:spcPct val="0"/>
              </a:spcAft>
              <a:buNone/>
              <a:defRPr>
                <a:solidFill>
                  <a:schemeClr val="tx1"/>
                </a:solidFill>
                <a:latin typeface="Arial"/>
                <a:ea typeface="Arial"/>
                <a:cs typeface="Arial"/>
              </a:defRPr>
            </a:lvl2pPr>
            <a:lvl3pPr>
              <a:spcBef>
                <a:spcPct val="0"/>
              </a:spcBef>
              <a:spcAft>
                <a:spcPct val="0"/>
              </a:spcAft>
              <a:buNone/>
              <a:defRPr>
                <a:solidFill>
                  <a:schemeClr val="tx1"/>
                </a:solidFill>
                <a:latin typeface="Arial"/>
                <a:ea typeface="Arial"/>
                <a:cs typeface="Arial"/>
              </a:defRPr>
            </a:lvl3pPr>
            <a:lvl4pPr>
              <a:spcBef>
                <a:spcPct val="0"/>
              </a:spcBef>
              <a:spcAft>
                <a:spcPct val="0"/>
              </a:spcAft>
              <a:buNone/>
              <a:defRPr>
                <a:solidFill>
                  <a:schemeClr val="tx1"/>
                </a:solidFill>
                <a:latin typeface="Arial"/>
                <a:ea typeface="Arial"/>
                <a:cs typeface="Arial"/>
              </a:defRPr>
            </a:lvl4pPr>
            <a:lvl5pPr>
              <a:spcBef>
                <a:spcPct val="0"/>
              </a:spcBef>
              <a:spcAft>
                <a:spcPct val="0"/>
              </a:spcAft>
              <a:buNone/>
              <a:defRPr>
                <a:solidFill>
                  <a:schemeClr val="tx1"/>
                </a:solidFill>
                <a:latin typeface="Arial"/>
                <a:ea typeface="Arial"/>
                <a:cs typeface="Arial"/>
              </a:defRPr>
            </a:lvl5pPr>
            <a:lvl6pPr>
              <a:spcBef>
                <a:spcPct val="0"/>
              </a:spcBef>
              <a:spcAft>
                <a:spcPct val="0"/>
              </a:spcAft>
              <a:buNone/>
              <a:defRPr>
                <a:solidFill>
                  <a:schemeClr val="tx1"/>
                </a:solidFill>
                <a:latin typeface="Arial"/>
                <a:ea typeface="Arial"/>
                <a:cs typeface="Arial"/>
              </a:defRPr>
            </a:lvl6pPr>
            <a:lvl7pPr>
              <a:spcBef>
                <a:spcPct val="0"/>
              </a:spcBef>
              <a:spcAft>
                <a:spcPct val="0"/>
              </a:spcAft>
              <a:buNone/>
              <a:defRPr>
                <a:solidFill>
                  <a:schemeClr val="tx1"/>
                </a:solidFill>
                <a:latin typeface="Arial"/>
                <a:ea typeface="Arial"/>
                <a:cs typeface="Arial"/>
              </a:defRPr>
            </a:lvl7pPr>
            <a:lvl8pPr>
              <a:spcBef>
                <a:spcPct val="0"/>
              </a:spcBef>
              <a:spcAft>
                <a:spcPct val="0"/>
              </a:spcAft>
              <a:buNone/>
              <a:defRPr>
                <a:solidFill>
                  <a:schemeClr val="tx1"/>
                </a:solidFill>
                <a:latin typeface="Arial"/>
                <a:ea typeface="Arial"/>
                <a:cs typeface="Arial"/>
              </a:defRPr>
            </a:lvl8pPr>
            <a:lvl9pPr>
              <a:spcBef>
                <a:spcPct val="0"/>
              </a:spcBef>
              <a:spcAft>
                <a:spcPct val="0"/>
              </a:spcAft>
              <a:buNone/>
              <a:defRPr>
                <a:solidFill>
                  <a:schemeClr val="tx1"/>
                </a:solidFill>
                <a:latin typeface="Arial"/>
                <a:ea typeface="Arial"/>
                <a:cs typeface="Arial"/>
              </a:defRPr>
            </a:lvl9pPr>
          </a:lstStyle>
          <a:p>
            <a:pPr marL="0" marR="0" lvl="0" indent="269875" algn="l" defTabSz="914400">
              <a:lnSpc>
                <a:spcPct val="100000"/>
              </a:lnSpc>
              <a:spcBef>
                <a:spcPct val="0"/>
              </a:spcBef>
              <a:spcAft>
                <a:spcPct val="0"/>
              </a:spcAft>
              <a:buClrTx/>
              <a:buSzTx/>
              <a:buFontTx/>
              <a:buNone/>
            </a:pPr>
            <a:br/>
            <a:endParaRPr sz="1100" b="0" i="0" u="none" cap="none" baseline="0">
              <a:ln>
                <a:noFill/>
              </a:ln>
              <a:solidFill>
                <a:schemeClr val="tx1"/>
              </a:solidFill>
              <a:latin typeface="Arial"/>
              <a:ea typeface="Arial"/>
              <a:cs typeface="Arial"/>
            </a:endParaRPr>
          </a:p>
          <a:p>
            <a:pPr marL="0" marR="0" lvl="0" indent="269875" algn="l" defTabSz="914400">
              <a:lnSpc>
                <a:spcPct val="100000"/>
              </a:lnSpc>
              <a:spcBef>
                <a:spcPct val="0"/>
              </a:spcBef>
              <a:spcAft>
                <a:spcPct val="0"/>
              </a:spcAft>
              <a:buClrTx/>
              <a:buSzTx/>
              <a:buFontTx/>
              <a:buNone/>
            </a:pPr>
            <a:endParaRPr sz="1800" b="0" i="0" u="none" cap="none" baseline="0">
              <a:ln>
                <a:noFill/>
              </a:ln>
              <a:solidFill>
                <a:schemeClr val="tx1"/>
              </a:solidFill>
              <a:latin typeface="Arial"/>
              <a:ea typeface="Arial"/>
              <a:cs typeface="Arial"/>
            </a:endParaRPr>
          </a:p>
        </p:txBody>
      </p:sp>
      <p:sp>
        <p:nvSpPr>
          <p:cNvPr id="11" name="Rectangle 5">
            <a:extLst>
              <a:ext uri="{FF2B5EF4-FFF2-40B4-BE49-F238E27FC236}">
                <a16:creationId xmlns:a16="http://schemas.microsoft.com/office/drawing/2014/main" id="{D4897F2B-FE43-CF5F-F8EB-9F4FCB875931}"/>
              </a:ext>
            </a:extLst>
          </p:cNvPr>
          <p:cNvSpPr>
            <a:spLocks noGrp="1"/>
          </p:cNvSpPr>
          <p:nvPr/>
        </p:nvSpPr>
        <p:spPr>
          <a:xfrm>
            <a:off x="152400" y="685800"/>
            <a:ext cx="12192000" cy="0"/>
          </a:xfrm>
          <a:prstGeom prst="rect">
            <a:avLst/>
          </a:prstGeom>
          <a:noFill/>
          <a:ln>
            <a:noFill/>
          </a:ln>
        </p:spPr>
        <p:txBody>
          <a:bodyPr vert="horz" wrap="none" lIns="91440" tIns="45720" rIns="91440" bIns="45720" anchor="ctr">
            <a:spAutoFit/>
          </a:bodyPr>
          <a:lstStyle/>
          <a:p>
            <a:pPr marL="0" marR="0" lvl="0" indent="269875" algn="l" defTabSz="914400">
              <a:lnSpc>
                <a:spcPct val="100000"/>
              </a:lnSpc>
              <a:spcBef>
                <a:spcPct val="0"/>
              </a:spcBef>
              <a:spcAft>
                <a:spcPct val="0"/>
              </a:spcAft>
              <a:buClrTx/>
              <a:buSzTx/>
              <a:buFontTx/>
              <a:buNone/>
            </a:pPr>
            <a:br/>
            <a:endParaRPr sz="1800" b="0" i="0" u="none" cap="none" baseline="0">
              <a:ln>
                <a:noFill/>
              </a:ln>
              <a:solidFill>
                <a:schemeClr val="tx1"/>
              </a:solidFill>
              <a:latin typeface="Arial"/>
              <a:ea typeface="Arial"/>
              <a:cs typeface="Arial"/>
            </a:endParaRPr>
          </a:p>
        </p:txBody>
      </p:sp>
      <p:sp>
        <p:nvSpPr>
          <p:cNvPr id="13" name="Straight Connector 12">
            <a:extLst>
              <a:ext uri="{FF2B5EF4-FFF2-40B4-BE49-F238E27FC236}">
                <a16:creationId xmlns:a16="http://schemas.microsoft.com/office/drawing/2014/main" id="{EE8296FE-D437-4A2E-9C97-BED9DB4AF391}"/>
              </a:ext>
            </a:extLst>
          </p:cNvPr>
          <p:cNvSpPr>
            <a:spLocks noGrp="1"/>
          </p:cNvSpPr>
          <p:nvPr/>
        </p:nvSpPr>
        <p:spPr>
          <a:xfrm>
            <a:off x="0" y="6315962"/>
            <a:ext cx="12192000" cy="0"/>
          </a:xfrm>
          <a:prstGeom prst="line">
            <a:avLst/>
          </a:prstGeom>
          <a:ln w="25400">
            <a:solidFill>
              <a:srgbClr val="002F8E"/>
            </a:solidFill>
          </a:ln>
        </p:spPr>
        <p:style>
          <a:lnRef idx="1">
            <a:schemeClr val="accent1"/>
          </a:lnRef>
          <a:fillRef idx="0">
            <a:schemeClr val="accent1"/>
          </a:fillRef>
          <a:effectRef idx="0">
            <a:schemeClr val="accent1"/>
          </a:effectRef>
          <a:fontRef idx="minor">
            <a:schemeClr val="tx1"/>
          </a:fontRef>
        </p:style>
      </p:sp>
      <p:sp>
        <p:nvSpPr>
          <p:cNvPr id="14" name="Прямоугольник 1">
            <a:extLst>
              <a:ext uri="{FF2B5EF4-FFF2-40B4-BE49-F238E27FC236}">
                <a16:creationId xmlns:a16="http://schemas.microsoft.com/office/drawing/2014/main" id="{4BFBA7D2-D524-4F89-8E0F-F9B50DFB2C36}"/>
              </a:ext>
            </a:extLst>
          </p:cNvPr>
          <p:cNvSpPr>
            <a:spLocks noGrp="1"/>
          </p:cNvSpPr>
          <p:nvPr/>
        </p:nvSpPr>
        <p:spPr>
          <a:xfrm>
            <a:off x="9972481" y="6319962"/>
            <a:ext cx="1887559" cy="512695"/>
          </a:xfrm>
          <a:prstGeom prst="rect">
            <a:avLst/>
          </a:prstGeom>
          <a:noFill/>
          <a:ln w="0">
            <a:noFill/>
            <a:prstDash val="solid"/>
          </a:ln>
        </p:spPr>
        <p:txBody>
          <a:bodyPr anchor="ctr"/>
          <a:lstStyle/>
          <a:p>
            <a:pPr algn="r">
              <a:buNone/>
              <a:defRPr sz="1875" b="0">
                <a:solidFill>
                  <a:srgbClr val="1769D2"/>
                </a:solidFill>
              </a:defRPr>
            </a:pPr>
            <a:r>
              <a:rPr sz="1200" i="1">
                <a:solidFill>
                  <a:srgbClr val="777777"/>
                </a:solidFill>
                <a:latin typeface="Times New Roman"/>
                <a:ea typeface="Times New Roman"/>
                <a:cs typeface="Times New Roman"/>
              </a:rPr>
              <a:t>https://economics.org.az</a:t>
            </a:r>
          </a:p>
        </p:txBody>
      </p:sp>
      <p:pic>
        <p:nvPicPr>
          <p:cNvPr id="31" name="Рисунок 1"/>
          <p:cNvPicPr>
            <a:picLocks noChangeAspect="1"/>
          </p:cNvPicPr>
          <p:nvPr/>
        </p:nvPicPr>
        <p:blipFill>
          <a:blip r:embed="rId3"/>
          <a:srcRect l="58456" t="15993" r="20644" b="63036"/>
          <a:stretch>
            <a:fillRect/>
          </a:stretch>
        </p:blipFill>
        <p:spPr>
          <a:xfrm>
            <a:off x="-1" y="-12700"/>
            <a:ext cx="12192001" cy="955380"/>
          </a:xfrm>
          <a:prstGeom prst="rect">
            <a:avLst/>
          </a:prstGeom>
          <a:ln>
            <a:noFill/>
          </a:ln>
        </p:spPr>
      </p:pic>
      <p:pic>
        <p:nvPicPr>
          <p:cNvPr id="32" name="Рисунок 23"/>
          <p:cNvPicPr>
            <a:picLocks noChangeAspect="1"/>
          </p:cNvPicPr>
          <p:nvPr/>
        </p:nvPicPr>
        <p:blipFill>
          <a:blip r:embed="rId4"/>
          <a:srcRect b="34521"/>
          <a:stretch>
            <a:fillRect/>
          </a:stretch>
        </p:blipFill>
        <p:spPr>
          <a:xfrm>
            <a:off x="659567" y="119650"/>
            <a:ext cx="613801" cy="596788"/>
          </a:xfrm>
          <a:prstGeom prst="rect">
            <a:avLst/>
          </a:prstGeom>
          <a:ln>
            <a:noFill/>
          </a:ln>
        </p:spPr>
      </p:pic>
      <p:sp>
        <p:nvSpPr>
          <p:cNvPr id="20" name="Заголовок 3">
            <a:extLst>
              <a:ext uri="{FF2B5EF4-FFF2-40B4-BE49-F238E27FC236}">
                <a16:creationId xmlns:a16="http://schemas.microsoft.com/office/drawing/2014/main" id="{9AB0C541-2116-40D5-8268-929787EFEA2D}"/>
              </a:ext>
            </a:extLst>
          </p:cNvPr>
          <p:cNvSpPr>
            <a:spLocks noGrp="1"/>
          </p:cNvSpPr>
          <p:nvPr>
            <p:ph type="title"/>
          </p:nvPr>
        </p:nvSpPr>
        <p:spPr>
          <a:xfrm>
            <a:off x="527189" y="1112365"/>
            <a:ext cx="4875257" cy="473392"/>
          </a:xfrm>
        </p:spPr>
        <p:txBody>
          <a:bodyPr>
            <a:normAutofit/>
          </a:bodyPr>
          <a:lstStyle/>
          <a:p>
            <a:pPr>
              <a:lnSpc>
                <a:spcPts val="2300"/>
              </a:lnSpc>
              <a:buNone/>
            </a:pPr>
            <a:r>
              <a:rPr lang="az-Latn-AZ" sz="2200" b="1" dirty="0">
                <a:solidFill>
                  <a:srgbClr val="002060"/>
                </a:solidFill>
                <a:latin typeface="Times New Roman"/>
                <a:ea typeface="Times New Roman"/>
                <a:cs typeface="Times New Roman"/>
              </a:rPr>
              <a:t>DÖRD ƏSAS FƏRQ </a:t>
            </a:r>
            <a:r>
              <a:rPr sz="2200" b="1" dirty="0">
                <a:solidFill>
                  <a:srgbClr val="002060"/>
                </a:solidFill>
                <a:latin typeface="Times New Roman"/>
                <a:ea typeface="Times New Roman"/>
                <a:cs typeface="Times New Roman"/>
              </a:rPr>
              <a:t>…</a:t>
            </a:r>
            <a:endParaRPr sz="2200" dirty="0">
              <a:solidFill>
                <a:srgbClr val="002060"/>
              </a:solidFill>
              <a:latin typeface="Times New Roman"/>
              <a:ea typeface="Times New Roman"/>
              <a:cs typeface="Times New Roman"/>
            </a:endParaRPr>
          </a:p>
        </p:txBody>
      </p:sp>
      <p:sp>
        <p:nvSpPr>
          <p:cNvPr id="21" name="Rectangle 20">
            <a:extLst>
              <a:ext uri="{FF2B5EF4-FFF2-40B4-BE49-F238E27FC236}">
                <a16:creationId xmlns:a16="http://schemas.microsoft.com/office/drawing/2014/main" id="{6B983B77-836C-4FA0-8F0E-F910D6AFE3E5}"/>
              </a:ext>
            </a:extLst>
          </p:cNvPr>
          <p:cNvSpPr>
            <a:spLocks noGrp="1"/>
          </p:cNvSpPr>
          <p:nvPr/>
        </p:nvSpPr>
        <p:spPr>
          <a:xfrm>
            <a:off x="527189" y="1578874"/>
            <a:ext cx="10681585" cy="2072640"/>
          </a:xfrm>
          <a:prstGeom prst="rect">
            <a:avLst/>
          </a:prstGeom>
        </p:spPr>
        <p:txBody>
          <a:bodyPr wrap="square">
            <a:normAutofit/>
          </a:bodyPr>
          <a:lstStyle/>
          <a:p>
            <a:pPr>
              <a:lnSpc>
                <a:spcPts val="2000"/>
              </a:lnSpc>
              <a:spcBef>
                <a:spcPts val="1200"/>
              </a:spcBef>
              <a:buNone/>
            </a:pPr>
            <a:r>
              <a:rPr lang="az-Latn-AZ" sz="2000" b="1" dirty="0">
                <a:solidFill>
                  <a:srgbClr val="002060"/>
                </a:solidFill>
                <a:latin typeface="Times New Roman" panose="02020603050405020304" pitchFamily="18" charset="0"/>
                <a:cs typeface="Times New Roman" panose="02020603050405020304" pitchFamily="18" charset="0"/>
              </a:rPr>
              <a:t>Qeyri-səlis təsnifat trapesiyavari aidiyyət funksiyaları əsasında, min-maks təsnifatı isə statistik interval üsulu ilə aparılmışdır</a:t>
            </a:r>
            <a:endParaRPr sz="2000" b="1" dirty="0">
              <a:solidFill>
                <a:srgbClr val="002060"/>
              </a:solidFill>
              <a:latin typeface="Times New Roman"/>
              <a:ea typeface="Times New Roman"/>
              <a:cs typeface="Times New Roman"/>
            </a:endParaRPr>
          </a:p>
          <a:p>
            <a:pPr>
              <a:lnSpc>
                <a:spcPts val="2000"/>
              </a:lnSpc>
              <a:spcBef>
                <a:spcPts val="1200"/>
              </a:spcBef>
            </a:pPr>
            <a:r>
              <a:rPr lang="az-Latn-AZ" sz="2000"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Qeyri-səlis təsnifatda sərhədlər </a:t>
            </a:r>
            <a:r>
              <a:rPr lang="az-Latn-AZ" sz="2000" b="1" dirty="0">
                <a:solidFill>
                  <a:srgbClr val="002060"/>
                </a:solidFill>
                <a:latin typeface="Times New Roman" panose="02020603050405020304" pitchFamily="18" charset="0"/>
                <a:cs typeface="Times New Roman" panose="02020603050405020304" pitchFamily="18" charset="0"/>
              </a:rPr>
              <a:t>“yumşaq” və kəsişən, </a:t>
            </a:r>
            <a:r>
              <a:rPr lang="az-Latn-AZ" sz="2000"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min-maks təsnifatında isə sərt</a:t>
            </a:r>
            <a:r>
              <a:rPr lang="az-Latn-AZ" sz="2000" b="1" dirty="0">
                <a:solidFill>
                  <a:srgbClr val="002060"/>
                </a:solidFill>
                <a:latin typeface="Times New Roman" panose="02020603050405020304" pitchFamily="18" charset="0"/>
                <a:cs typeface="Times New Roman" panose="02020603050405020304" pitchFamily="18" charset="0"/>
              </a:rPr>
              <a:t>dir</a:t>
            </a:r>
          </a:p>
          <a:p>
            <a:pPr>
              <a:lnSpc>
                <a:spcPts val="2000"/>
              </a:lnSpc>
              <a:spcBef>
                <a:spcPts val="1200"/>
              </a:spcBef>
            </a:pPr>
            <a:r>
              <a:rPr lang="az-Latn-AZ" sz="2000"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Qeyri-səlis təsnifatda ölkə iki (və daha çox) qrupa</a:t>
            </a:r>
            <a:r>
              <a:rPr lang="az-Latn-AZ" sz="2000" b="1" dirty="0">
                <a:solidFill>
                  <a:srgbClr val="002060"/>
                </a:solidFill>
                <a:latin typeface="Times New Roman" panose="02020603050405020304" pitchFamily="18" charset="0"/>
                <a:cs typeface="Times New Roman" panose="02020603050405020304" pitchFamily="18" charset="0"/>
              </a:rPr>
              <a:t>, </a:t>
            </a:r>
            <a:r>
              <a:rPr lang="az-Latn-AZ" sz="2000"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min-maks təsnifatında yalnız bir qrupa daxil ola bilər</a:t>
            </a:r>
          </a:p>
          <a:p>
            <a:pPr>
              <a:lnSpc>
                <a:spcPts val="2000"/>
              </a:lnSpc>
              <a:spcBef>
                <a:spcPts val="1200"/>
              </a:spcBef>
            </a:pPr>
            <a:r>
              <a:rPr lang="az-Latn-AZ" sz="2000" b="1" dirty="0">
                <a:solidFill>
                  <a:srgbClr val="002060"/>
                </a:solidFill>
                <a:latin typeface="Times New Roman" panose="02020603050405020304" pitchFamily="18" charset="0"/>
                <a:cs typeface="Times New Roman" panose="02020603050405020304" pitchFamily="18" charset="0"/>
              </a:rPr>
              <a:t>Əsas fərq şkaladakı qiymətin özü deyil, ona hansı məna verilməsindədir</a:t>
            </a:r>
            <a:endParaRPr lang="az-Latn-AZ" sz="2000"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endParaRPr>
          </a:p>
        </p:txBody>
      </p:sp>
      <p:sp>
        <p:nvSpPr>
          <p:cNvPr id="19" name="Заголовок 3">
            <a:extLst>
              <a:ext uri="{FF2B5EF4-FFF2-40B4-BE49-F238E27FC236}">
                <a16:creationId xmlns:a16="http://schemas.microsoft.com/office/drawing/2014/main" id="{9AB0C541-2116-40D5-8268-929787EFEA2D}"/>
              </a:ext>
            </a:extLst>
          </p:cNvPr>
          <p:cNvSpPr>
            <a:spLocks noGrp="1"/>
          </p:cNvSpPr>
          <p:nvPr/>
        </p:nvSpPr>
        <p:spPr>
          <a:xfrm>
            <a:off x="527189" y="3728229"/>
            <a:ext cx="5387628" cy="494712"/>
          </a:xfrm>
          <a:prstGeom prst="rect">
            <a:avLst/>
          </a:prstGeom>
        </p:spPr>
        <p:txBody>
          <a:bodyPr vert="horz" lIns="91440" tIns="45720" rIns="91440" bIns="45720" anchor="ctr">
            <a:normAutofit/>
          </a:bodyPr>
          <a:lstStyle>
            <a:lvl1pPr algn="l" defTabSz="914400">
              <a:lnSpc>
                <a:spcPct val="90000"/>
              </a:lnSpc>
              <a:spcBef>
                <a:spcPct val="0"/>
              </a:spcBef>
              <a:buNone/>
              <a:defRPr sz="4400" kern="1200">
                <a:solidFill>
                  <a:schemeClr val="tx1"/>
                </a:solidFill>
                <a:latin typeface="+mj-lt"/>
                <a:ea typeface="+mj-lt"/>
                <a:cs typeface="+mj-lt"/>
              </a:defRPr>
            </a:lvl1pPr>
          </a:lstStyle>
          <a:p>
            <a:pPr>
              <a:lnSpc>
                <a:spcPts val="2300"/>
              </a:lnSpc>
              <a:buNone/>
            </a:pPr>
            <a:r>
              <a:rPr sz="2200" b="1" dirty="0">
                <a:solidFill>
                  <a:srgbClr val="002060"/>
                </a:solidFill>
                <a:latin typeface="Times New Roman"/>
                <a:ea typeface="Times New Roman"/>
                <a:cs typeface="Times New Roman"/>
              </a:rPr>
              <a:t>… </a:t>
            </a:r>
            <a:r>
              <a:rPr lang="az-Latn-AZ" sz="2200" b="1" dirty="0">
                <a:solidFill>
                  <a:srgbClr val="002060"/>
                </a:solidFill>
                <a:latin typeface="Times New Roman"/>
                <a:ea typeface="Times New Roman"/>
                <a:cs typeface="Times New Roman"/>
              </a:rPr>
              <a:t>VƏ DÖRD ƏSAS UYĞUNLUQ</a:t>
            </a:r>
            <a:endParaRPr sz="2200" dirty="0">
              <a:solidFill>
                <a:srgbClr val="002060"/>
              </a:solidFill>
              <a:latin typeface="Times New Roman"/>
              <a:ea typeface="Times New Roman"/>
              <a:cs typeface="Times New Roman"/>
            </a:endParaRPr>
          </a:p>
        </p:txBody>
      </p:sp>
      <p:sp>
        <p:nvSpPr>
          <p:cNvPr id="22" name="Rectangle 21">
            <a:extLst>
              <a:ext uri="{FF2B5EF4-FFF2-40B4-BE49-F238E27FC236}">
                <a16:creationId xmlns:a16="http://schemas.microsoft.com/office/drawing/2014/main" id="{6B983B77-836C-4FA0-8F0E-F910D6AFE3E5}"/>
              </a:ext>
            </a:extLst>
          </p:cNvPr>
          <p:cNvSpPr>
            <a:spLocks noGrp="1"/>
          </p:cNvSpPr>
          <p:nvPr/>
        </p:nvSpPr>
        <p:spPr>
          <a:xfrm>
            <a:off x="527188" y="4176221"/>
            <a:ext cx="11200473" cy="2031396"/>
          </a:xfrm>
          <a:prstGeom prst="rect">
            <a:avLst/>
          </a:prstGeom>
        </p:spPr>
        <p:txBody>
          <a:bodyPr wrap="square">
            <a:noAutofit/>
          </a:bodyPr>
          <a:lstStyle/>
          <a:p>
            <a:pPr>
              <a:lnSpc>
                <a:spcPts val="2000"/>
              </a:lnSpc>
              <a:spcBef>
                <a:spcPts val="1200"/>
              </a:spcBef>
            </a:pPr>
            <a:r>
              <a:rPr lang="az-Latn-AZ" sz="2000" b="1" dirty="0">
                <a:solidFill>
                  <a:srgbClr val="002060"/>
                </a:solidFill>
                <a:latin typeface="Times New Roman" panose="02020603050405020304" pitchFamily="18" charset="0"/>
                <a:cs typeface="Times New Roman" panose="02020603050405020304" pitchFamily="18" charset="0"/>
              </a:rPr>
              <a:t>Eyni məlumat bazasından istifadə olunmuşdur – simmetrik genişləndirilmə ilə hesablanmış DGÖM indeksləri</a:t>
            </a:r>
          </a:p>
          <a:p>
            <a:pPr>
              <a:lnSpc>
                <a:spcPts val="2000"/>
              </a:lnSpc>
              <a:spcBef>
                <a:spcPts val="1200"/>
              </a:spcBef>
            </a:pPr>
            <a:r>
              <a:rPr lang="az-Latn-AZ" sz="2000" b="1" dirty="0">
                <a:solidFill>
                  <a:srgbClr val="002060"/>
                </a:solidFill>
                <a:latin typeface="Times New Roman" panose="02020603050405020304" pitchFamily="18" charset="0"/>
                <a:cs typeface="Times New Roman" panose="02020603050405020304" pitchFamily="18" charset="0"/>
              </a:rPr>
              <a:t>Nəticələr eyni cür dərəcələndirilmişdir – “ çox aşağı”, </a:t>
            </a:r>
            <a:r>
              <a:rPr lang="en-US" sz="2000" b="1" dirty="0">
                <a:solidFill>
                  <a:srgbClr val="002060"/>
                </a:solidFill>
                <a:latin typeface="Times New Roman" panose="02020603050405020304" pitchFamily="18" charset="0"/>
                <a:cs typeface="Times New Roman" panose="02020603050405020304" pitchFamily="18" charset="0"/>
              </a:rPr>
              <a:t>“</a:t>
            </a:r>
            <a:r>
              <a:rPr lang="az-Latn-AZ" sz="2000" b="1" dirty="0">
                <a:solidFill>
                  <a:srgbClr val="002060"/>
                </a:solidFill>
                <a:latin typeface="Times New Roman" panose="02020603050405020304" pitchFamily="18" charset="0"/>
                <a:cs typeface="Times New Roman" panose="02020603050405020304" pitchFamily="18" charset="0"/>
              </a:rPr>
              <a:t>aşağı”, “orta”, “yüksək” və “çox yüksək”. </a:t>
            </a:r>
            <a:r>
              <a:rPr lang="az-Latn-AZ" sz="2000"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Ədədi nəticələr linqvistik interpretasiyaya xidmət edir</a:t>
            </a:r>
            <a:endParaRPr lang="az-Latn-AZ" sz="2000" b="1" dirty="0">
              <a:solidFill>
                <a:srgbClr val="002060"/>
              </a:solidFill>
              <a:latin typeface="Times New Roman" panose="02020603050405020304" pitchFamily="18" charset="0"/>
              <a:cs typeface="Times New Roman" panose="02020603050405020304" pitchFamily="18" charset="0"/>
            </a:endParaRPr>
          </a:p>
          <a:p>
            <a:pPr>
              <a:lnSpc>
                <a:spcPts val="2000"/>
              </a:lnSpc>
              <a:spcBef>
                <a:spcPts val="1200"/>
              </a:spcBef>
            </a:pPr>
            <a:r>
              <a:rPr lang="az-Latn-AZ" sz="2000"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Qiymətləndirmə yalnız müqayisədə aparıla bilir </a:t>
            </a:r>
          </a:p>
          <a:p>
            <a:pPr>
              <a:lnSpc>
                <a:spcPts val="2000"/>
              </a:lnSpc>
              <a:spcBef>
                <a:spcPts val="1200"/>
              </a:spcBef>
            </a:pPr>
            <a:r>
              <a:rPr lang="az-Latn-AZ" sz="2000"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Ölkələrin sıralanması eynidir</a:t>
            </a:r>
          </a:p>
        </p:txBody>
      </p:sp>
      <p:sp>
        <p:nvSpPr>
          <p:cNvPr id="15" name="Поле 2">
            <a:extLst>
              <a:ext uri="{FF2B5EF4-FFF2-40B4-BE49-F238E27FC236}">
                <a16:creationId xmlns:a16="http://schemas.microsoft.com/office/drawing/2014/main" id="{5D2ACF9B-81D6-9CE0-A33E-11611DA5A233}"/>
              </a:ext>
            </a:extLst>
          </p:cNvPr>
          <p:cNvSpPr txBox="1">
            <a:spLocks noChangeArrowheads="1"/>
          </p:cNvSpPr>
          <p:nvPr/>
        </p:nvSpPr>
        <p:spPr bwMode="auto">
          <a:xfrm>
            <a:off x="1367638" y="247050"/>
            <a:ext cx="4759787" cy="4082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6350">
                <a:solidFill>
                  <a:srgbClr val="000000"/>
                </a:solidFill>
                <a:miter lim="800000"/>
                <a:headEnd/>
                <a:tailEnd/>
              </a14:hiddenLine>
            </a:ext>
          </a:extLst>
        </p:spPr>
        <p:txBody>
          <a:bodyPr/>
          <a:lstStyle>
            <a:lvl1pPr eaLnBrk="0" hangingPunct="0">
              <a:defRPr sz="2400" b="1" i="1">
                <a:solidFill>
                  <a:srgbClr val="FFFF99"/>
                </a:solidFill>
                <a:latin typeface="Times New Roman" pitchFamily="18" charset="0"/>
              </a:defRPr>
            </a:lvl1pPr>
            <a:lvl2pPr marL="742950" indent="-285750" eaLnBrk="0" hangingPunct="0">
              <a:defRPr sz="2400" b="1" i="1">
                <a:solidFill>
                  <a:srgbClr val="FFFF99"/>
                </a:solidFill>
                <a:latin typeface="Times New Roman" pitchFamily="18" charset="0"/>
              </a:defRPr>
            </a:lvl2pPr>
            <a:lvl3pPr marL="1143000" indent="-228600" eaLnBrk="0" hangingPunct="0">
              <a:defRPr sz="2400" b="1" i="1">
                <a:solidFill>
                  <a:srgbClr val="FFFF99"/>
                </a:solidFill>
                <a:latin typeface="Times New Roman" pitchFamily="18" charset="0"/>
              </a:defRPr>
            </a:lvl3pPr>
            <a:lvl4pPr marL="1600200" indent="-228600" eaLnBrk="0" hangingPunct="0">
              <a:defRPr sz="2400" b="1" i="1">
                <a:solidFill>
                  <a:srgbClr val="FFFF99"/>
                </a:solidFill>
                <a:latin typeface="Times New Roman" pitchFamily="18" charset="0"/>
              </a:defRPr>
            </a:lvl4pPr>
            <a:lvl5pPr marL="2057400" indent="-228600" eaLnBrk="0" hangingPunct="0">
              <a:defRPr sz="2400" b="1" i="1">
                <a:solidFill>
                  <a:srgbClr val="FFFF99"/>
                </a:solidFill>
                <a:latin typeface="Times New Roman" pitchFamily="18" charset="0"/>
              </a:defRPr>
            </a:lvl5pPr>
            <a:lvl6pPr marL="2514600" indent="-228600" eaLnBrk="0" fontAlgn="base" hangingPunct="0">
              <a:lnSpc>
                <a:spcPct val="75000"/>
              </a:lnSpc>
              <a:spcBef>
                <a:spcPct val="50000"/>
              </a:spcBef>
              <a:spcAft>
                <a:spcPct val="0"/>
              </a:spcAft>
              <a:buClr>
                <a:srgbClr val="CC0000"/>
              </a:buClr>
              <a:buFont typeface="Wingdings" pitchFamily="2" charset="2"/>
              <a:buChar char="ü"/>
              <a:defRPr sz="2400" b="1" i="1">
                <a:solidFill>
                  <a:srgbClr val="FFFF99"/>
                </a:solidFill>
                <a:latin typeface="Times New Roman" pitchFamily="18" charset="0"/>
              </a:defRPr>
            </a:lvl6pPr>
            <a:lvl7pPr marL="2971800" indent="-228600" eaLnBrk="0" fontAlgn="base" hangingPunct="0">
              <a:lnSpc>
                <a:spcPct val="75000"/>
              </a:lnSpc>
              <a:spcBef>
                <a:spcPct val="50000"/>
              </a:spcBef>
              <a:spcAft>
                <a:spcPct val="0"/>
              </a:spcAft>
              <a:buClr>
                <a:srgbClr val="CC0000"/>
              </a:buClr>
              <a:buFont typeface="Wingdings" pitchFamily="2" charset="2"/>
              <a:buChar char="ü"/>
              <a:defRPr sz="2400" b="1" i="1">
                <a:solidFill>
                  <a:srgbClr val="FFFF99"/>
                </a:solidFill>
                <a:latin typeface="Times New Roman" pitchFamily="18" charset="0"/>
              </a:defRPr>
            </a:lvl7pPr>
            <a:lvl8pPr marL="3429000" indent="-228600" eaLnBrk="0" fontAlgn="base" hangingPunct="0">
              <a:lnSpc>
                <a:spcPct val="75000"/>
              </a:lnSpc>
              <a:spcBef>
                <a:spcPct val="50000"/>
              </a:spcBef>
              <a:spcAft>
                <a:spcPct val="0"/>
              </a:spcAft>
              <a:buClr>
                <a:srgbClr val="CC0000"/>
              </a:buClr>
              <a:buFont typeface="Wingdings" pitchFamily="2" charset="2"/>
              <a:buChar char="ü"/>
              <a:defRPr sz="2400" b="1" i="1">
                <a:solidFill>
                  <a:srgbClr val="FFFF99"/>
                </a:solidFill>
                <a:latin typeface="Times New Roman" pitchFamily="18" charset="0"/>
              </a:defRPr>
            </a:lvl8pPr>
            <a:lvl9pPr marL="3886200" indent="-228600" eaLnBrk="0" fontAlgn="base" hangingPunct="0">
              <a:lnSpc>
                <a:spcPct val="75000"/>
              </a:lnSpc>
              <a:spcBef>
                <a:spcPct val="50000"/>
              </a:spcBef>
              <a:spcAft>
                <a:spcPct val="0"/>
              </a:spcAft>
              <a:buClr>
                <a:srgbClr val="CC0000"/>
              </a:buClr>
              <a:buFont typeface="Wingdings" pitchFamily="2" charset="2"/>
              <a:buChar char="ü"/>
              <a:defRPr sz="2400" b="1" i="1">
                <a:solidFill>
                  <a:srgbClr val="FFFF99"/>
                </a:solidFill>
                <a:latin typeface="Times New Roman" pitchFamily="18" charset="0"/>
              </a:defRPr>
            </a:lvl9pPr>
          </a:lstStyle>
          <a:p>
            <a:pPr eaLnBrk="1" hangingPunct="1">
              <a:lnSpc>
                <a:spcPct val="100000"/>
              </a:lnSpc>
              <a:spcBef>
                <a:spcPct val="0"/>
              </a:spcBef>
              <a:buFont typeface="Wingdings" pitchFamily="2" charset="2"/>
              <a:buNone/>
            </a:pPr>
            <a:r>
              <a:rPr lang="az-Latn-AZ" sz="1800" b="0" i="0" dirty="0">
                <a:solidFill>
                  <a:schemeClr val="bg1"/>
                </a:solidFill>
              </a:rPr>
              <a:t>ETN İQTİSADİYYAT İNSTİTUTU</a:t>
            </a:r>
            <a:r>
              <a:rPr lang="en-GB" sz="1800" b="0" i="0" dirty="0">
                <a:solidFill>
                  <a:schemeClr val="bg1"/>
                </a:solidFill>
              </a:rPr>
              <a:t> </a:t>
            </a:r>
            <a:endParaRPr lang="ru-RU" sz="3600" b="0" i="0" dirty="0">
              <a:solidFill>
                <a:schemeClr val="bg1"/>
              </a:solidFill>
              <a:latin typeface="Arno Pro" pitchFamily="18" charset="0"/>
              <a:ea typeface="Tahoma" pitchFamily="34" charset="0"/>
              <a:cs typeface="Tahoma" pitchFamily="34" charset="0"/>
            </a:endParaRPr>
          </a:p>
        </p:txBody>
      </p:sp>
      <p:sp>
        <p:nvSpPr>
          <p:cNvPr id="16" name="Прямоугольник 1">
            <a:extLst>
              <a:ext uri="{FF2B5EF4-FFF2-40B4-BE49-F238E27FC236}">
                <a16:creationId xmlns:a16="http://schemas.microsoft.com/office/drawing/2014/main" id="{4BFBA7D2-D524-4F89-8E0F-F9B50DFB2C36}"/>
              </a:ext>
            </a:extLst>
          </p:cNvPr>
          <p:cNvSpPr>
            <a:spLocks noGrp="1"/>
          </p:cNvSpPr>
          <p:nvPr/>
        </p:nvSpPr>
        <p:spPr>
          <a:xfrm>
            <a:off x="301170" y="6319962"/>
            <a:ext cx="6003868" cy="512695"/>
          </a:xfrm>
          <a:prstGeom prst="rect">
            <a:avLst/>
          </a:prstGeom>
          <a:noFill/>
          <a:ln w="0">
            <a:noFill/>
            <a:prstDash val="solid"/>
          </a:ln>
        </p:spPr>
        <p:txBody>
          <a:bodyPr anchor="ctr"/>
          <a:lstStyle/>
          <a:p>
            <a:pPr>
              <a:defRPr sz="1875" b="0">
                <a:solidFill>
                  <a:srgbClr val="1769D2"/>
                </a:solidFill>
              </a:defRPr>
            </a:pPr>
            <a:r>
              <a:rPr lang="az-Latn-AZ" sz="1200" i="1" dirty="0">
                <a:solidFill>
                  <a:srgbClr val="777777"/>
                </a:solidFill>
                <a:latin typeface="Times New Roman" panose="02020603050405020304" pitchFamily="18" charset="0"/>
                <a:cs typeface="Times New Roman" panose="02020603050405020304" pitchFamily="18" charset="0"/>
              </a:rPr>
              <a:t>ETN İqtisadiyyat İnstitutunun Daimi Elmi Seminarı</a:t>
            </a:r>
            <a:r>
              <a:rPr lang="en-US" sz="1200" i="1" dirty="0">
                <a:solidFill>
                  <a:srgbClr val="777777"/>
                </a:solidFill>
                <a:latin typeface="Times New Roman" panose="02020603050405020304" pitchFamily="18" charset="0"/>
                <a:cs typeface="Times New Roman" panose="02020603050405020304" pitchFamily="18" charset="0"/>
              </a:rPr>
              <a:t> </a:t>
            </a:r>
            <a:r>
              <a:rPr lang="az-Latn-AZ" sz="1200" i="1" dirty="0">
                <a:solidFill>
                  <a:srgbClr val="777777"/>
                </a:solidFill>
                <a:latin typeface="Times New Roman" panose="02020603050405020304" pitchFamily="18" charset="0"/>
                <a:cs typeface="Times New Roman" panose="02020603050405020304" pitchFamily="18" charset="0"/>
              </a:rPr>
              <a:t>– Bakı</a:t>
            </a:r>
            <a:r>
              <a:rPr lang="en-US" sz="1200" i="1" dirty="0">
                <a:solidFill>
                  <a:srgbClr val="777777"/>
                </a:solidFill>
                <a:latin typeface="Times New Roman" panose="02020603050405020304" pitchFamily="18" charset="0"/>
                <a:cs typeface="Times New Roman" panose="02020603050405020304" pitchFamily="18" charset="0"/>
              </a:rPr>
              <a:t>, </a:t>
            </a:r>
            <a:r>
              <a:rPr lang="az-Latn-AZ" sz="1200" i="1" dirty="0">
                <a:solidFill>
                  <a:srgbClr val="777777"/>
                </a:solidFill>
                <a:latin typeface="Times New Roman" panose="02020603050405020304" pitchFamily="18" charset="0"/>
                <a:cs typeface="Times New Roman" panose="02020603050405020304" pitchFamily="18" charset="0"/>
              </a:rPr>
              <a:t>7 oktyabr 2026-cı il</a:t>
            </a:r>
            <a:endParaRPr sz="1200" i="1" dirty="0">
              <a:solidFill>
                <a:srgbClr val="777777"/>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876114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mph" presetSubtype="0" grpId="0" nodeType="clickEffect">
                                  <p:stCondLst>
                                    <p:cond delay="0"/>
                                  </p:stCondLst>
                                  <p:childTnLst>
                                    <p:set>
                                      <p:cBhvr>
                                        <p:cTn id="6" dur="indefinite"/>
                                        <p:tgtEl>
                                          <p:spTgt spid="20"/>
                                        </p:tgtEl>
                                        <p:attrNameLst>
                                          <p:attrName>style.opacity</p:attrName>
                                        </p:attrNameLst>
                                      </p:cBhvr>
                                      <p:to>
                                        <p:strVal val="0.5"/>
                                      </p:to>
                                    </p:set>
                                    <p:animEffect filter="image" prLst="opacity: 0.5">
                                      <p:cBhvr rctx="IE">
                                        <p:cTn id="7" dur="indefinite"/>
                                        <p:tgtEl>
                                          <p:spTgt spid="20"/>
                                        </p:tgtEl>
                                      </p:cBhvr>
                                    </p:animEffect>
                                  </p:childTnLst>
                                </p:cTn>
                              </p:par>
                              <p:par>
                                <p:cTn id="8" presetID="9" presetClass="emph" presetSubtype="0" grpId="0" nodeType="withEffect">
                                  <p:stCondLst>
                                    <p:cond delay="0"/>
                                  </p:stCondLst>
                                  <p:childTnLst>
                                    <p:set>
                                      <p:cBhvr>
                                        <p:cTn id="9" dur="indefinite"/>
                                        <p:tgtEl>
                                          <p:spTgt spid="21"/>
                                        </p:tgtEl>
                                        <p:attrNameLst>
                                          <p:attrName>style.opacity</p:attrName>
                                        </p:attrNameLst>
                                      </p:cBhvr>
                                      <p:to>
                                        <p:strVal val="0.5"/>
                                      </p:to>
                                    </p:set>
                                    <p:animEffect filter="image" prLst="opacity: 0.5">
                                      <p:cBhvr rctx="IE">
                                        <p:cTn id="10" dur="indefinite"/>
                                        <p:tgtEl>
                                          <p:spTgt spid="21"/>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9"/>
                                        </p:tgtEl>
                                        <p:attrNameLst>
                                          <p:attrName>style.visibility</p:attrName>
                                        </p:attrNameLst>
                                      </p:cBhvr>
                                      <p:to>
                                        <p:strVal val="visible"/>
                                      </p:to>
                                    </p:set>
                                    <p:animEffect transition="in" filter="fade">
                                      <p:cBhvr>
                                        <p:cTn id="13" dur="500"/>
                                        <p:tgtEl>
                                          <p:spTgt spid="19"/>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22"/>
                                        </p:tgtEl>
                                        <p:attrNameLst>
                                          <p:attrName>style.visibility</p:attrName>
                                        </p:attrNameLst>
                                      </p:cBhvr>
                                      <p:to>
                                        <p:strVal val="visible"/>
                                      </p:to>
                                    </p:set>
                                    <p:animEffect transition="in" filter="fade">
                                      <p:cBhvr>
                                        <p:cTn id="16"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1" grpId="0"/>
      <p:bldP spid="19" grpId="0"/>
      <p:bldP spid="22"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 name="Прямоугольник 13">
            <a:extLst>
              <a:ext uri="{FF2B5EF4-FFF2-40B4-BE49-F238E27FC236}">
                <a16:creationId xmlns:a16="http://schemas.microsoft.com/office/drawing/2014/main" id="{3FA95F5F-9C3A-4C42-A123-A3BC4599701B}"/>
              </a:ext>
            </a:extLst>
          </p:cNvPr>
          <p:cNvSpPr>
            <a:spLocks noGrp="1"/>
          </p:cNvSpPr>
          <p:nvPr/>
        </p:nvSpPr>
        <p:spPr>
          <a:xfrm>
            <a:off x="7045517" y="3114675"/>
            <a:ext cx="1847850" cy="342900"/>
          </a:xfrm>
          <a:prstGeom prst="rect">
            <a:avLst/>
          </a:prstGeom>
          <a:noFill/>
          <a:ln w="0">
            <a:noFill/>
            <a:prstDash val="solid"/>
          </a:ln>
        </p:spPr>
        <p:txBody>
          <a:bodyPr anchor="ctr">
            <a:normAutofit fontScale="90000" lnSpcReduction="10000"/>
          </a:bodyPr>
          <a:lstStyle/>
          <a:p>
            <a:pPr algn="ctr">
              <a:buNone/>
              <a:defRPr sz="1500" b="1">
                <a:solidFill>
                  <a:srgbClr val="FFFFFF"/>
                </a:solidFill>
              </a:defRPr>
            </a:pPr>
            <a:r>
              <a:rPr sz="2000" b="1">
                <a:solidFill>
                  <a:srgbClr val="FFFFFF"/>
                </a:solidFill>
                <a:latin typeface="Times New Roman"/>
                <a:ea typeface="Times New Roman"/>
                <a:cs typeface="Times New Roman"/>
              </a:rPr>
              <a:t>High</a:t>
            </a:r>
          </a:p>
        </p:txBody>
      </p:sp>
      <p:sp>
        <p:nvSpPr>
          <p:cNvPr id="15" name="Прямоугольник 14">
            <a:extLst>
              <a:ext uri="{FF2B5EF4-FFF2-40B4-BE49-F238E27FC236}">
                <a16:creationId xmlns:a16="http://schemas.microsoft.com/office/drawing/2014/main" id="{B9DCD069-5A6D-4DD9-9149-D0EB9BC41317}"/>
              </a:ext>
            </a:extLst>
          </p:cNvPr>
          <p:cNvSpPr>
            <a:spLocks noGrp="1"/>
          </p:cNvSpPr>
          <p:nvPr/>
        </p:nvSpPr>
        <p:spPr>
          <a:xfrm>
            <a:off x="7045517" y="3590925"/>
            <a:ext cx="1847850" cy="304800"/>
          </a:xfrm>
          <a:prstGeom prst="rect">
            <a:avLst/>
          </a:prstGeom>
          <a:noFill/>
          <a:ln w="0">
            <a:noFill/>
            <a:prstDash val="solid"/>
          </a:ln>
        </p:spPr>
        <p:txBody>
          <a:bodyPr anchor="ctr"/>
          <a:lstStyle/>
          <a:p>
            <a:pPr algn="ctr">
              <a:buNone/>
              <a:defRPr sz="1350" b="1">
                <a:solidFill>
                  <a:srgbClr val="FFFFFF"/>
                </a:solidFill>
              </a:defRPr>
            </a:pPr>
            <a:r>
              <a:rPr sz="2000" b="1">
                <a:solidFill>
                  <a:srgbClr val="FFFFFF"/>
                </a:solidFill>
                <a:latin typeface="Times New Roman"/>
                <a:ea typeface="Times New Roman"/>
                <a:cs typeface="Times New Roman"/>
              </a:rPr>
              <a:t>0.6–0.8</a:t>
            </a:r>
          </a:p>
        </p:txBody>
      </p:sp>
      <p:sp>
        <p:nvSpPr>
          <p:cNvPr id="17" name="Прямоугольник 16">
            <a:extLst>
              <a:ext uri="{FF2B5EF4-FFF2-40B4-BE49-F238E27FC236}">
                <a16:creationId xmlns:a16="http://schemas.microsoft.com/office/drawing/2014/main" id="{67576E6D-3703-4F33-B529-055AF0146193}"/>
              </a:ext>
            </a:extLst>
          </p:cNvPr>
          <p:cNvSpPr>
            <a:spLocks noGrp="1"/>
          </p:cNvSpPr>
          <p:nvPr/>
        </p:nvSpPr>
        <p:spPr>
          <a:xfrm>
            <a:off x="9198167" y="3114675"/>
            <a:ext cx="1847850" cy="342900"/>
          </a:xfrm>
          <a:prstGeom prst="rect">
            <a:avLst/>
          </a:prstGeom>
          <a:noFill/>
          <a:ln w="0">
            <a:noFill/>
            <a:prstDash val="solid"/>
          </a:ln>
        </p:spPr>
        <p:txBody>
          <a:bodyPr anchor="ctr">
            <a:normAutofit fontScale="90000" lnSpcReduction="10000"/>
          </a:bodyPr>
          <a:lstStyle/>
          <a:p>
            <a:pPr algn="ctr">
              <a:buNone/>
              <a:defRPr sz="1500" b="1">
                <a:solidFill>
                  <a:srgbClr val="FFFFFF"/>
                </a:solidFill>
              </a:defRPr>
            </a:pPr>
            <a:r>
              <a:rPr sz="2000" b="1">
                <a:solidFill>
                  <a:srgbClr val="FFFFFF"/>
                </a:solidFill>
                <a:latin typeface="Times New Roman"/>
                <a:ea typeface="Times New Roman"/>
                <a:cs typeface="Times New Roman"/>
              </a:rPr>
              <a:t>Very high</a:t>
            </a:r>
          </a:p>
        </p:txBody>
      </p:sp>
      <p:sp>
        <p:nvSpPr>
          <p:cNvPr id="18" name="Прямоугольник 17">
            <a:extLst>
              <a:ext uri="{FF2B5EF4-FFF2-40B4-BE49-F238E27FC236}">
                <a16:creationId xmlns:a16="http://schemas.microsoft.com/office/drawing/2014/main" id="{32B9470D-A8CF-426C-A00C-F256F40684C8}"/>
              </a:ext>
            </a:extLst>
          </p:cNvPr>
          <p:cNvSpPr>
            <a:spLocks noGrp="1"/>
          </p:cNvSpPr>
          <p:nvPr/>
        </p:nvSpPr>
        <p:spPr>
          <a:xfrm>
            <a:off x="9198167" y="3590925"/>
            <a:ext cx="1847850" cy="304800"/>
          </a:xfrm>
          <a:prstGeom prst="rect">
            <a:avLst/>
          </a:prstGeom>
          <a:noFill/>
          <a:ln w="0">
            <a:noFill/>
            <a:prstDash val="solid"/>
          </a:ln>
        </p:spPr>
        <p:txBody>
          <a:bodyPr anchor="ctr"/>
          <a:lstStyle/>
          <a:p>
            <a:pPr algn="ctr">
              <a:buNone/>
              <a:defRPr sz="1350" b="1">
                <a:solidFill>
                  <a:srgbClr val="FFFFFF"/>
                </a:solidFill>
              </a:defRPr>
            </a:pPr>
            <a:r>
              <a:rPr sz="2000" b="1">
                <a:solidFill>
                  <a:srgbClr val="FFFFFF"/>
                </a:solidFill>
                <a:latin typeface="Times New Roman"/>
                <a:ea typeface="Times New Roman"/>
                <a:cs typeface="Times New Roman"/>
              </a:rPr>
              <a:t>0.8–1.0</a:t>
            </a:r>
          </a:p>
        </p:txBody>
      </p:sp>
      <p:pic>
        <p:nvPicPr>
          <p:cNvPr id="51" name="Рисунок 1"/>
          <p:cNvPicPr>
            <a:picLocks noChangeAspect="1"/>
          </p:cNvPicPr>
          <p:nvPr/>
        </p:nvPicPr>
        <p:blipFill>
          <a:blip r:embed="rId3"/>
          <a:srcRect l="58456" t="15993" r="20644" b="63036"/>
          <a:stretch>
            <a:fillRect/>
          </a:stretch>
        </p:blipFill>
        <p:spPr>
          <a:xfrm>
            <a:off x="-1" y="-12700"/>
            <a:ext cx="12192001" cy="955380"/>
          </a:xfrm>
          <a:prstGeom prst="rect">
            <a:avLst/>
          </a:prstGeom>
          <a:ln>
            <a:noFill/>
          </a:ln>
        </p:spPr>
      </p:pic>
      <p:pic>
        <p:nvPicPr>
          <p:cNvPr id="52" name="Рисунок 23"/>
          <p:cNvPicPr>
            <a:picLocks noChangeAspect="1"/>
          </p:cNvPicPr>
          <p:nvPr/>
        </p:nvPicPr>
        <p:blipFill>
          <a:blip r:embed="rId4"/>
          <a:srcRect b="34521"/>
          <a:stretch>
            <a:fillRect/>
          </a:stretch>
        </p:blipFill>
        <p:spPr>
          <a:xfrm>
            <a:off x="659567" y="119650"/>
            <a:ext cx="613801" cy="596788"/>
          </a:xfrm>
          <a:prstGeom prst="rect">
            <a:avLst/>
          </a:prstGeom>
          <a:ln>
            <a:noFill/>
          </a:ln>
        </p:spPr>
      </p:pic>
      <p:sp>
        <p:nvSpPr>
          <p:cNvPr id="43" name="Straight Connector 42">
            <a:extLst>
              <a:ext uri="{FF2B5EF4-FFF2-40B4-BE49-F238E27FC236}">
                <a16:creationId xmlns:a16="http://schemas.microsoft.com/office/drawing/2014/main" id="{D99EF226-D812-4687-946E-8FC72C5E59BC}"/>
              </a:ext>
            </a:extLst>
          </p:cNvPr>
          <p:cNvSpPr>
            <a:spLocks noGrp="1"/>
          </p:cNvSpPr>
          <p:nvPr/>
        </p:nvSpPr>
        <p:spPr>
          <a:xfrm>
            <a:off x="0" y="6315962"/>
            <a:ext cx="12192000" cy="0"/>
          </a:xfrm>
          <a:prstGeom prst="line">
            <a:avLst/>
          </a:prstGeom>
          <a:ln w="25400">
            <a:solidFill>
              <a:srgbClr val="002F8E"/>
            </a:solidFill>
          </a:ln>
        </p:spPr>
        <p:style>
          <a:lnRef idx="1">
            <a:schemeClr val="accent1"/>
          </a:lnRef>
          <a:fillRef idx="0">
            <a:schemeClr val="accent1"/>
          </a:fillRef>
          <a:effectRef idx="0">
            <a:schemeClr val="accent1"/>
          </a:effectRef>
          <a:fontRef idx="minor">
            <a:schemeClr val="tx1"/>
          </a:fontRef>
        </p:style>
      </p:sp>
      <p:sp>
        <p:nvSpPr>
          <p:cNvPr id="44" name="Прямоугольник 1">
            <a:extLst>
              <a:ext uri="{FF2B5EF4-FFF2-40B4-BE49-F238E27FC236}">
                <a16:creationId xmlns:a16="http://schemas.microsoft.com/office/drawing/2014/main" id="{4BFBA7D2-D524-4F89-8E0F-F9B50DFB2C36}"/>
              </a:ext>
            </a:extLst>
          </p:cNvPr>
          <p:cNvSpPr>
            <a:spLocks noGrp="1"/>
          </p:cNvSpPr>
          <p:nvPr/>
        </p:nvSpPr>
        <p:spPr>
          <a:xfrm>
            <a:off x="9972481" y="6319962"/>
            <a:ext cx="1887559" cy="512695"/>
          </a:xfrm>
          <a:prstGeom prst="rect">
            <a:avLst/>
          </a:prstGeom>
          <a:noFill/>
          <a:ln w="0">
            <a:noFill/>
            <a:prstDash val="solid"/>
          </a:ln>
        </p:spPr>
        <p:txBody>
          <a:bodyPr anchor="ctr"/>
          <a:lstStyle/>
          <a:p>
            <a:pPr algn="r">
              <a:buNone/>
              <a:defRPr sz="1875" b="0">
                <a:solidFill>
                  <a:srgbClr val="1769D2"/>
                </a:solidFill>
              </a:defRPr>
            </a:pPr>
            <a:r>
              <a:rPr sz="1200" i="1">
                <a:solidFill>
                  <a:srgbClr val="777777"/>
                </a:solidFill>
                <a:latin typeface="Times New Roman"/>
                <a:ea typeface="Times New Roman"/>
                <a:cs typeface="Times New Roman"/>
              </a:rPr>
              <a:t>https://economics.org.az</a:t>
            </a:r>
          </a:p>
        </p:txBody>
      </p:sp>
      <p:sp>
        <p:nvSpPr>
          <p:cNvPr id="39" name="Rectangle 38">
            <a:extLst>
              <a:ext uri="{FF2B5EF4-FFF2-40B4-BE49-F238E27FC236}">
                <a16:creationId xmlns:a16="http://schemas.microsoft.com/office/drawing/2014/main" id="{6B983B77-836C-4FA0-8F0E-F910D6AFE3E5}"/>
              </a:ext>
            </a:extLst>
          </p:cNvPr>
          <p:cNvSpPr>
            <a:spLocks noGrp="1"/>
          </p:cNvSpPr>
          <p:nvPr/>
        </p:nvSpPr>
        <p:spPr>
          <a:xfrm>
            <a:off x="527188" y="1983752"/>
            <a:ext cx="11200473" cy="3914140"/>
          </a:xfrm>
          <a:prstGeom prst="rect">
            <a:avLst/>
          </a:prstGeom>
        </p:spPr>
        <p:txBody>
          <a:bodyPr wrap="square">
            <a:normAutofit fontScale="95502"/>
          </a:bodyPr>
          <a:lstStyle/>
          <a:p>
            <a:pPr>
              <a:lnSpc>
                <a:spcPts val="2300"/>
              </a:lnSpc>
              <a:spcBef>
                <a:spcPts val="1200"/>
              </a:spcBef>
            </a:pPr>
            <a:r>
              <a:rPr lang="az-Latn-AZ" sz="2000" b="1" dirty="0">
                <a:solidFill>
                  <a:srgbClr val="002060"/>
                </a:solidFill>
                <a:latin typeface="Times New Roman" panose="02020603050405020304" pitchFamily="18" charset="0"/>
                <a:cs typeface="Times New Roman" panose="02020603050405020304" pitchFamily="18" charset="0"/>
              </a:rPr>
              <a:t>DGÖM üzrə hər iki şkalanın (həm qeyri-səlis, həm də min-maks təsnifatı üzrə) bir qütbü “pis”, digər qütbü “yaxşı” səciyyəsi daşıyır – DGÖM nə qədər çox olsa, bir o qədər yaxşıdır</a:t>
            </a:r>
          </a:p>
          <a:p>
            <a:pPr>
              <a:lnSpc>
                <a:spcPts val="2300"/>
              </a:lnSpc>
              <a:spcBef>
                <a:spcPts val="1200"/>
              </a:spcBef>
            </a:pPr>
            <a:r>
              <a:rPr lang="az-Latn-AZ" sz="2000" b="1" dirty="0">
                <a:solidFill>
                  <a:srgbClr val="002060"/>
                </a:solidFill>
                <a:latin typeface="Times New Roman" panose="02020603050405020304" pitchFamily="18" charset="0"/>
                <a:cs typeface="Times New Roman" panose="02020603050405020304" pitchFamily="18" charset="0"/>
              </a:rPr>
              <a:t>İqtisadiyyatda “nə qədər çox olsa, o qədər yaxşıdır” tipli göstəricilər çoxdur – adambaşına milli gəlir, əmək məhsuldarlığı, məşğulluq səviyyəsi və s. “Nə qədər az olsa, o qədər yaxşıdır” tipli göstəricilər də çoxdur – işsizlik, yoxsulluq və s.</a:t>
            </a:r>
          </a:p>
          <a:p>
            <a:pPr>
              <a:lnSpc>
                <a:spcPts val="2300"/>
              </a:lnSpc>
              <a:spcBef>
                <a:spcPts val="1200"/>
              </a:spcBef>
            </a:pPr>
            <a:r>
              <a:rPr lang="az-Latn-AZ" sz="2000" b="1" dirty="0">
                <a:solidFill>
                  <a:srgbClr val="7A0017"/>
                </a:solidFill>
                <a:latin typeface="Times New Roman" panose="02020603050405020304" pitchFamily="18" charset="0"/>
                <a:cs typeface="Times New Roman" panose="02020603050405020304" pitchFamily="18" charset="0"/>
              </a:rPr>
              <a:t>LAKİN</a:t>
            </a:r>
            <a:r>
              <a:rPr lang="az-Latn-AZ" sz="2000" b="1" dirty="0">
                <a:solidFill>
                  <a:srgbClr val="002060"/>
                </a:solidFill>
                <a:latin typeface="Times New Roman" panose="02020603050405020304" pitchFamily="18" charset="0"/>
                <a:cs typeface="Times New Roman" panose="02020603050405020304" pitchFamily="18" charset="0"/>
              </a:rPr>
              <a:t> elə müqayisəli qiymətləndirmələr də var ki, qütblərin hər ikisi (hərəsi bir cür) “yaxşı”dır, özü də bir qütb üzrə qiymət digər qütb üzrə də qiymətdir (yəni “0” qütbü üzrə ölkənin qiyməti 0.555-dirsə, “1” qütbü üzrə 0.445-dir)</a:t>
            </a:r>
          </a:p>
          <a:p>
            <a:pPr>
              <a:lnSpc>
                <a:spcPts val="2300"/>
              </a:lnSpc>
              <a:spcBef>
                <a:spcPts val="1200"/>
              </a:spcBef>
            </a:pPr>
            <a:r>
              <a:rPr lang="az-Latn-AZ" sz="2000" b="1" dirty="0">
                <a:solidFill>
                  <a:srgbClr val="002060"/>
                </a:solidFill>
                <a:latin typeface="Times New Roman" panose="02020603050405020304" pitchFamily="18" charset="0"/>
                <a:cs typeface="Times New Roman" panose="02020603050405020304" pitchFamily="18" charset="0"/>
              </a:rPr>
              <a:t>Bu, genişləndirilmiş normallaşdırma əsasında qurulan təsnifatların qeyri-səlis məntiq prinsiplərinə ən yüksək dərəcədə uyğun olduğu haldır </a:t>
            </a:r>
          </a:p>
          <a:p>
            <a:pPr>
              <a:lnSpc>
                <a:spcPts val="2300"/>
              </a:lnSpc>
              <a:spcBef>
                <a:spcPts val="1200"/>
              </a:spcBef>
            </a:pPr>
            <a:r>
              <a:rPr lang="az-Latn-AZ" sz="2000" b="1" dirty="0">
                <a:solidFill>
                  <a:srgbClr val="002060"/>
                </a:solidFill>
                <a:latin typeface="Times New Roman" panose="02020603050405020304" pitchFamily="18" charset="0"/>
                <a:cs typeface="Times New Roman" panose="02020603050405020304" pitchFamily="18" charset="0"/>
              </a:rPr>
              <a:t>İqtisadiyyat İnstitutunda aparılan müqayisəli tədqiqatlar məhz bu tip qiymətləndirmələrə əsaslanır</a:t>
            </a:r>
          </a:p>
        </p:txBody>
      </p:sp>
      <p:sp>
        <p:nvSpPr>
          <p:cNvPr id="40" name="Заголовок 3">
            <a:extLst>
              <a:ext uri="{FF2B5EF4-FFF2-40B4-BE49-F238E27FC236}">
                <a16:creationId xmlns:a16="http://schemas.microsoft.com/office/drawing/2014/main" id="{9AB0C541-2116-40D5-8268-929787EFEA2D}"/>
              </a:ext>
            </a:extLst>
          </p:cNvPr>
          <p:cNvSpPr>
            <a:spLocks noGrp="1"/>
          </p:cNvSpPr>
          <p:nvPr/>
        </p:nvSpPr>
        <p:spPr>
          <a:xfrm>
            <a:off x="4418087" y="1265200"/>
            <a:ext cx="6848148" cy="494712"/>
          </a:xfrm>
          <a:prstGeom prst="rect">
            <a:avLst/>
          </a:prstGeom>
        </p:spPr>
        <p:txBody>
          <a:bodyPr vert="horz" lIns="91440" tIns="45720" rIns="91440" bIns="45720" anchor="ctr">
            <a:normAutofit/>
          </a:bodyPr>
          <a:lstStyle>
            <a:lvl1pPr algn="l" defTabSz="914400">
              <a:lnSpc>
                <a:spcPct val="90000"/>
              </a:lnSpc>
              <a:spcBef>
                <a:spcPct val="0"/>
              </a:spcBef>
              <a:buNone/>
              <a:defRPr sz="4400" kern="1200">
                <a:solidFill>
                  <a:schemeClr val="tx1"/>
                </a:solidFill>
                <a:latin typeface="+mj-lt"/>
                <a:ea typeface="+mj-lt"/>
                <a:cs typeface="+mj-lt"/>
              </a:defRPr>
            </a:lvl1pPr>
          </a:lstStyle>
          <a:p>
            <a:pPr algn="r">
              <a:lnSpc>
                <a:spcPts val="2300"/>
              </a:lnSpc>
            </a:pPr>
            <a:r>
              <a:rPr lang="az-Latn-AZ" sz="2400" b="1" dirty="0">
                <a:solidFill>
                  <a:srgbClr val="002060"/>
                </a:solidFill>
                <a:latin typeface="Times New Roman" panose="02020603050405020304" pitchFamily="18" charset="0"/>
                <a:cs typeface="Times New Roman" panose="02020603050405020304" pitchFamily="18" charset="0"/>
              </a:rPr>
              <a:t>UYĞUNLUĞUN ƏN YÜKSƏK OLDUĞU HAL</a:t>
            </a:r>
            <a:endParaRPr lang="en-US" sz="2400" dirty="0">
              <a:solidFill>
                <a:srgbClr val="002060"/>
              </a:solidFill>
              <a:latin typeface="Times New Roman" panose="02020603050405020304" pitchFamily="18" charset="0"/>
              <a:cs typeface="Times New Roman" panose="02020603050405020304" pitchFamily="18" charset="0"/>
            </a:endParaRPr>
          </a:p>
        </p:txBody>
      </p:sp>
      <p:sp>
        <p:nvSpPr>
          <p:cNvPr id="16" name="Поле 2">
            <a:extLst>
              <a:ext uri="{FF2B5EF4-FFF2-40B4-BE49-F238E27FC236}">
                <a16:creationId xmlns:a16="http://schemas.microsoft.com/office/drawing/2014/main" id="{5D2ACF9B-81D6-9CE0-A33E-11611DA5A233}"/>
              </a:ext>
            </a:extLst>
          </p:cNvPr>
          <p:cNvSpPr txBox="1">
            <a:spLocks noChangeArrowheads="1"/>
          </p:cNvSpPr>
          <p:nvPr/>
        </p:nvSpPr>
        <p:spPr bwMode="auto">
          <a:xfrm>
            <a:off x="1367638" y="247050"/>
            <a:ext cx="4759787" cy="4082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6350">
                <a:solidFill>
                  <a:srgbClr val="000000"/>
                </a:solidFill>
                <a:miter lim="800000"/>
                <a:headEnd/>
                <a:tailEnd/>
              </a14:hiddenLine>
            </a:ext>
          </a:extLst>
        </p:spPr>
        <p:txBody>
          <a:bodyPr/>
          <a:lstStyle>
            <a:lvl1pPr eaLnBrk="0" hangingPunct="0">
              <a:defRPr sz="2400" b="1" i="1">
                <a:solidFill>
                  <a:srgbClr val="FFFF99"/>
                </a:solidFill>
                <a:latin typeface="Times New Roman" pitchFamily="18" charset="0"/>
              </a:defRPr>
            </a:lvl1pPr>
            <a:lvl2pPr marL="742950" indent="-285750" eaLnBrk="0" hangingPunct="0">
              <a:defRPr sz="2400" b="1" i="1">
                <a:solidFill>
                  <a:srgbClr val="FFFF99"/>
                </a:solidFill>
                <a:latin typeface="Times New Roman" pitchFamily="18" charset="0"/>
              </a:defRPr>
            </a:lvl2pPr>
            <a:lvl3pPr marL="1143000" indent="-228600" eaLnBrk="0" hangingPunct="0">
              <a:defRPr sz="2400" b="1" i="1">
                <a:solidFill>
                  <a:srgbClr val="FFFF99"/>
                </a:solidFill>
                <a:latin typeface="Times New Roman" pitchFamily="18" charset="0"/>
              </a:defRPr>
            </a:lvl3pPr>
            <a:lvl4pPr marL="1600200" indent="-228600" eaLnBrk="0" hangingPunct="0">
              <a:defRPr sz="2400" b="1" i="1">
                <a:solidFill>
                  <a:srgbClr val="FFFF99"/>
                </a:solidFill>
                <a:latin typeface="Times New Roman" pitchFamily="18" charset="0"/>
              </a:defRPr>
            </a:lvl4pPr>
            <a:lvl5pPr marL="2057400" indent="-228600" eaLnBrk="0" hangingPunct="0">
              <a:defRPr sz="2400" b="1" i="1">
                <a:solidFill>
                  <a:srgbClr val="FFFF99"/>
                </a:solidFill>
                <a:latin typeface="Times New Roman" pitchFamily="18" charset="0"/>
              </a:defRPr>
            </a:lvl5pPr>
            <a:lvl6pPr marL="2514600" indent="-228600" eaLnBrk="0" fontAlgn="base" hangingPunct="0">
              <a:lnSpc>
                <a:spcPct val="75000"/>
              </a:lnSpc>
              <a:spcBef>
                <a:spcPct val="50000"/>
              </a:spcBef>
              <a:spcAft>
                <a:spcPct val="0"/>
              </a:spcAft>
              <a:buClr>
                <a:srgbClr val="CC0000"/>
              </a:buClr>
              <a:buFont typeface="Wingdings" pitchFamily="2" charset="2"/>
              <a:buChar char="ü"/>
              <a:defRPr sz="2400" b="1" i="1">
                <a:solidFill>
                  <a:srgbClr val="FFFF99"/>
                </a:solidFill>
                <a:latin typeface="Times New Roman" pitchFamily="18" charset="0"/>
              </a:defRPr>
            </a:lvl6pPr>
            <a:lvl7pPr marL="2971800" indent="-228600" eaLnBrk="0" fontAlgn="base" hangingPunct="0">
              <a:lnSpc>
                <a:spcPct val="75000"/>
              </a:lnSpc>
              <a:spcBef>
                <a:spcPct val="50000"/>
              </a:spcBef>
              <a:spcAft>
                <a:spcPct val="0"/>
              </a:spcAft>
              <a:buClr>
                <a:srgbClr val="CC0000"/>
              </a:buClr>
              <a:buFont typeface="Wingdings" pitchFamily="2" charset="2"/>
              <a:buChar char="ü"/>
              <a:defRPr sz="2400" b="1" i="1">
                <a:solidFill>
                  <a:srgbClr val="FFFF99"/>
                </a:solidFill>
                <a:latin typeface="Times New Roman" pitchFamily="18" charset="0"/>
              </a:defRPr>
            </a:lvl7pPr>
            <a:lvl8pPr marL="3429000" indent="-228600" eaLnBrk="0" fontAlgn="base" hangingPunct="0">
              <a:lnSpc>
                <a:spcPct val="75000"/>
              </a:lnSpc>
              <a:spcBef>
                <a:spcPct val="50000"/>
              </a:spcBef>
              <a:spcAft>
                <a:spcPct val="0"/>
              </a:spcAft>
              <a:buClr>
                <a:srgbClr val="CC0000"/>
              </a:buClr>
              <a:buFont typeface="Wingdings" pitchFamily="2" charset="2"/>
              <a:buChar char="ü"/>
              <a:defRPr sz="2400" b="1" i="1">
                <a:solidFill>
                  <a:srgbClr val="FFFF99"/>
                </a:solidFill>
                <a:latin typeface="Times New Roman" pitchFamily="18" charset="0"/>
              </a:defRPr>
            </a:lvl8pPr>
            <a:lvl9pPr marL="3886200" indent="-228600" eaLnBrk="0" fontAlgn="base" hangingPunct="0">
              <a:lnSpc>
                <a:spcPct val="75000"/>
              </a:lnSpc>
              <a:spcBef>
                <a:spcPct val="50000"/>
              </a:spcBef>
              <a:spcAft>
                <a:spcPct val="0"/>
              </a:spcAft>
              <a:buClr>
                <a:srgbClr val="CC0000"/>
              </a:buClr>
              <a:buFont typeface="Wingdings" pitchFamily="2" charset="2"/>
              <a:buChar char="ü"/>
              <a:defRPr sz="2400" b="1" i="1">
                <a:solidFill>
                  <a:srgbClr val="FFFF99"/>
                </a:solidFill>
                <a:latin typeface="Times New Roman" pitchFamily="18" charset="0"/>
              </a:defRPr>
            </a:lvl9pPr>
          </a:lstStyle>
          <a:p>
            <a:pPr eaLnBrk="1" hangingPunct="1">
              <a:lnSpc>
                <a:spcPct val="100000"/>
              </a:lnSpc>
              <a:spcBef>
                <a:spcPct val="0"/>
              </a:spcBef>
              <a:buFont typeface="Wingdings" pitchFamily="2" charset="2"/>
              <a:buNone/>
            </a:pPr>
            <a:r>
              <a:rPr lang="az-Latn-AZ" sz="1800" b="0" i="0" dirty="0">
                <a:solidFill>
                  <a:schemeClr val="bg1"/>
                </a:solidFill>
              </a:rPr>
              <a:t>ETN İQTİSADİYYAT İNSTİTUTU</a:t>
            </a:r>
            <a:r>
              <a:rPr lang="en-GB" sz="1800" b="0" i="0" dirty="0">
                <a:solidFill>
                  <a:schemeClr val="bg1"/>
                </a:solidFill>
              </a:rPr>
              <a:t> </a:t>
            </a:r>
            <a:endParaRPr lang="ru-RU" sz="3600" b="0" i="0" dirty="0">
              <a:solidFill>
                <a:schemeClr val="bg1"/>
              </a:solidFill>
              <a:latin typeface="Arno Pro" pitchFamily="18" charset="0"/>
              <a:ea typeface="Tahoma" pitchFamily="34" charset="0"/>
              <a:cs typeface="Tahoma" pitchFamily="34" charset="0"/>
            </a:endParaRPr>
          </a:p>
        </p:txBody>
      </p:sp>
      <p:sp>
        <p:nvSpPr>
          <p:cNvPr id="19" name="Прямоугольник 1">
            <a:extLst>
              <a:ext uri="{FF2B5EF4-FFF2-40B4-BE49-F238E27FC236}">
                <a16:creationId xmlns:a16="http://schemas.microsoft.com/office/drawing/2014/main" id="{4BFBA7D2-D524-4F89-8E0F-F9B50DFB2C36}"/>
              </a:ext>
            </a:extLst>
          </p:cNvPr>
          <p:cNvSpPr>
            <a:spLocks noGrp="1"/>
          </p:cNvSpPr>
          <p:nvPr/>
        </p:nvSpPr>
        <p:spPr>
          <a:xfrm>
            <a:off x="301170" y="6319962"/>
            <a:ext cx="6003868" cy="512695"/>
          </a:xfrm>
          <a:prstGeom prst="rect">
            <a:avLst/>
          </a:prstGeom>
          <a:noFill/>
          <a:ln w="0">
            <a:noFill/>
            <a:prstDash val="solid"/>
          </a:ln>
        </p:spPr>
        <p:txBody>
          <a:bodyPr anchor="ctr"/>
          <a:lstStyle/>
          <a:p>
            <a:pPr>
              <a:defRPr sz="1875" b="0">
                <a:solidFill>
                  <a:srgbClr val="1769D2"/>
                </a:solidFill>
              </a:defRPr>
            </a:pPr>
            <a:r>
              <a:rPr lang="az-Latn-AZ" sz="1200" i="1" dirty="0">
                <a:solidFill>
                  <a:srgbClr val="777777"/>
                </a:solidFill>
                <a:latin typeface="Times New Roman" panose="02020603050405020304" pitchFamily="18" charset="0"/>
                <a:cs typeface="Times New Roman" panose="02020603050405020304" pitchFamily="18" charset="0"/>
              </a:rPr>
              <a:t>ETN İqtisadiyyat İnstitutunun Daimi Elmi Seminarı</a:t>
            </a:r>
            <a:r>
              <a:rPr lang="en-US" sz="1200" i="1" dirty="0">
                <a:solidFill>
                  <a:srgbClr val="777777"/>
                </a:solidFill>
                <a:latin typeface="Times New Roman" panose="02020603050405020304" pitchFamily="18" charset="0"/>
                <a:cs typeface="Times New Roman" panose="02020603050405020304" pitchFamily="18" charset="0"/>
              </a:rPr>
              <a:t> </a:t>
            </a:r>
            <a:r>
              <a:rPr lang="az-Latn-AZ" sz="1200" i="1" dirty="0">
                <a:solidFill>
                  <a:srgbClr val="777777"/>
                </a:solidFill>
                <a:latin typeface="Times New Roman" panose="02020603050405020304" pitchFamily="18" charset="0"/>
                <a:cs typeface="Times New Roman" panose="02020603050405020304" pitchFamily="18" charset="0"/>
              </a:rPr>
              <a:t>– Bakı</a:t>
            </a:r>
            <a:r>
              <a:rPr lang="en-US" sz="1200" i="1" dirty="0">
                <a:solidFill>
                  <a:srgbClr val="777777"/>
                </a:solidFill>
                <a:latin typeface="Times New Roman" panose="02020603050405020304" pitchFamily="18" charset="0"/>
                <a:cs typeface="Times New Roman" panose="02020603050405020304" pitchFamily="18" charset="0"/>
              </a:rPr>
              <a:t>, </a:t>
            </a:r>
            <a:r>
              <a:rPr lang="az-Latn-AZ" sz="1200" i="1" dirty="0">
                <a:solidFill>
                  <a:srgbClr val="777777"/>
                </a:solidFill>
                <a:latin typeface="Times New Roman" panose="02020603050405020304" pitchFamily="18" charset="0"/>
                <a:cs typeface="Times New Roman" panose="02020603050405020304" pitchFamily="18" charset="0"/>
              </a:rPr>
              <a:t>7 oktyabr 2026-cı il</a:t>
            </a:r>
            <a:endParaRPr sz="1200" i="1" dirty="0">
              <a:solidFill>
                <a:srgbClr val="777777"/>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0191362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mph" presetSubtype="0" nodeType="clickEffect">
                                  <p:stCondLst>
                                    <p:cond delay="0"/>
                                  </p:stCondLst>
                                  <p:childTnLst>
                                    <p:set>
                                      <p:cBhvr rctx="PPT">
                                        <p:cTn id="6" dur="indefinite"/>
                                        <p:tgtEl>
                                          <p:spTgt spid="39">
                                            <p:txEl>
                                              <p:pRg st="0" end="0"/>
                                            </p:txEl>
                                          </p:spTgt>
                                        </p:tgtEl>
                                        <p:attrNameLst>
                                          <p:attrName>style.opacity</p:attrName>
                                        </p:attrNameLst>
                                      </p:cBhvr>
                                      <p:to>
                                        <p:strVal val="0.5"/>
                                      </p:to>
                                    </p:set>
                                    <p:animEffect filter="image" prLst="opacity: 0.5">
                                      <p:cBhvr rctx="IE">
                                        <p:cTn id="7" dur="indefinite"/>
                                        <p:tgtEl>
                                          <p:spTgt spid="39">
                                            <p:txEl>
                                              <p:pRg st="0" end="0"/>
                                            </p:txEl>
                                          </p:spTgt>
                                        </p:tgtEl>
                                      </p:cBhvr>
                                    </p:animEffect>
                                  </p:childTnLst>
                                </p:cTn>
                              </p:par>
                              <p:par>
                                <p:cTn id="8" presetID="9" presetClass="emph" presetSubtype="0" nodeType="withEffect">
                                  <p:stCondLst>
                                    <p:cond delay="0"/>
                                  </p:stCondLst>
                                  <p:childTnLst>
                                    <p:set>
                                      <p:cBhvr rctx="PPT">
                                        <p:cTn id="9" dur="indefinite"/>
                                        <p:tgtEl>
                                          <p:spTgt spid="39">
                                            <p:txEl>
                                              <p:pRg st="1" end="1"/>
                                            </p:txEl>
                                          </p:spTgt>
                                        </p:tgtEl>
                                        <p:attrNameLst>
                                          <p:attrName>style.opacity</p:attrName>
                                        </p:attrNameLst>
                                      </p:cBhvr>
                                      <p:to>
                                        <p:strVal val="0.5"/>
                                      </p:to>
                                    </p:set>
                                    <p:animEffect filter="image" prLst="opacity: 0.5">
                                      <p:cBhvr rctx="IE">
                                        <p:cTn id="10" dur="indefinite"/>
                                        <p:tgtEl>
                                          <p:spTgt spid="39">
                                            <p:txEl>
                                              <p:pRg st="1" end="1"/>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39">
                                            <p:txEl>
                                              <p:pRg st="2" end="2"/>
                                            </p:txEl>
                                          </p:spTgt>
                                        </p:tgtEl>
                                        <p:attrNameLst>
                                          <p:attrName>style.visibility</p:attrName>
                                        </p:attrNameLst>
                                      </p:cBhvr>
                                      <p:to>
                                        <p:strVal val="visible"/>
                                      </p:to>
                                    </p:set>
                                    <p:animEffect transition="in" filter="fade">
                                      <p:cBhvr>
                                        <p:cTn id="13" dur="500"/>
                                        <p:tgtEl>
                                          <p:spTgt spid="39">
                                            <p:txEl>
                                              <p:pRg st="2" end="2"/>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39">
                                            <p:txEl>
                                              <p:pRg st="3" end="3"/>
                                            </p:txEl>
                                          </p:spTgt>
                                        </p:tgtEl>
                                        <p:attrNameLst>
                                          <p:attrName>style.visibility</p:attrName>
                                        </p:attrNameLst>
                                      </p:cBhvr>
                                      <p:to>
                                        <p:strVal val="visible"/>
                                      </p:to>
                                    </p:set>
                                    <p:animEffect transition="in" filter="fade">
                                      <p:cBhvr>
                                        <p:cTn id="16" dur="500"/>
                                        <p:tgtEl>
                                          <p:spTgt spid="39">
                                            <p:txEl>
                                              <p:pRg st="3" end="3"/>
                                            </p:txEl>
                                          </p:spTgt>
                                        </p:tgtEl>
                                      </p:cBhvr>
                                    </p:animEffect>
                                  </p:childTnLst>
                                </p:cTn>
                              </p:par>
                              <p:par>
                                <p:cTn id="17" presetID="10" presetClass="entr" presetSubtype="0" fill="hold" nodeType="withEffect">
                                  <p:stCondLst>
                                    <p:cond delay="0"/>
                                  </p:stCondLst>
                                  <p:childTnLst>
                                    <p:set>
                                      <p:cBhvr>
                                        <p:cTn id="18" dur="1" fill="hold">
                                          <p:stCondLst>
                                            <p:cond delay="0"/>
                                          </p:stCondLst>
                                        </p:cTn>
                                        <p:tgtEl>
                                          <p:spTgt spid="39">
                                            <p:txEl>
                                              <p:pRg st="4" end="4"/>
                                            </p:txEl>
                                          </p:spTgt>
                                        </p:tgtEl>
                                        <p:attrNameLst>
                                          <p:attrName>style.visibility</p:attrName>
                                        </p:attrNameLst>
                                      </p:cBhvr>
                                      <p:to>
                                        <p:strVal val="visible"/>
                                      </p:to>
                                    </p:set>
                                    <p:animEffect transition="in" filter="fade">
                                      <p:cBhvr>
                                        <p:cTn id="19" dur="500"/>
                                        <p:tgtEl>
                                          <p:spTgt spid="39">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3" name="Рисунок 1"/>
          <p:cNvPicPr>
            <a:picLocks noChangeAspect="1"/>
          </p:cNvPicPr>
          <p:nvPr/>
        </p:nvPicPr>
        <p:blipFill>
          <a:blip r:embed="rId3"/>
          <a:srcRect l="58456" t="15993" r="20644" b="63036"/>
          <a:stretch>
            <a:fillRect/>
          </a:stretch>
        </p:blipFill>
        <p:spPr>
          <a:xfrm>
            <a:off x="-1" y="-12700"/>
            <a:ext cx="12192001" cy="955380"/>
          </a:xfrm>
          <a:prstGeom prst="rect">
            <a:avLst/>
          </a:prstGeom>
          <a:ln>
            <a:noFill/>
          </a:ln>
        </p:spPr>
      </p:pic>
      <p:pic>
        <p:nvPicPr>
          <p:cNvPr id="14" name="Рисунок 23"/>
          <p:cNvPicPr>
            <a:picLocks noChangeAspect="1"/>
          </p:cNvPicPr>
          <p:nvPr/>
        </p:nvPicPr>
        <p:blipFill>
          <a:blip r:embed="rId4"/>
          <a:srcRect b="34521"/>
          <a:stretch>
            <a:fillRect/>
          </a:stretch>
        </p:blipFill>
        <p:spPr>
          <a:xfrm>
            <a:off x="659567" y="119650"/>
            <a:ext cx="613801" cy="596788"/>
          </a:xfrm>
          <a:prstGeom prst="rect">
            <a:avLst/>
          </a:prstGeom>
          <a:ln>
            <a:noFill/>
          </a:ln>
        </p:spPr>
      </p:pic>
      <p:sp>
        <p:nvSpPr>
          <p:cNvPr id="7" name="Straight Connector 6">
            <a:extLst>
              <a:ext uri="{FF2B5EF4-FFF2-40B4-BE49-F238E27FC236}">
                <a16:creationId xmlns:a16="http://schemas.microsoft.com/office/drawing/2014/main" id="{1C913452-87B6-4170-B177-895B994E79C9}"/>
              </a:ext>
            </a:extLst>
          </p:cNvPr>
          <p:cNvSpPr>
            <a:spLocks noGrp="1"/>
          </p:cNvSpPr>
          <p:nvPr/>
        </p:nvSpPr>
        <p:spPr>
          <a:xfrm>
            <a:off x="0" y="6315962"/>
            <a:ext cx="12192000" cy="0"/>
          </a:xfrm>
          <a:prstGeom prst="line">
            <a:avLst/>
          </a:prstGeom>
          <a:ln w="25400">
            <a:solidFill>
              <a:srgbClr val="002F8E"/>
            </a:solidFill>
          </a:ln>
        </p:spPr>
        <p:style>
          <a:lnRef idx="1">
            <a:schemeClr val="accent1"/>
          </a:lnRef>
          <a:fillRef idx="0">
            <a:schemeClr val="accent1"/>
          </a:fillRef>
          <a:effectRef idx="0">
            <a:schemeClr val="accent1"/>
          </a:effectRef>
          <a:fontRef idx="minor">
            <a:schemeClr val="tx1"/>
          </a:fontRef>
        </p:style>
      </p:sp>
      <p:sp>
        <p:nvSpPr>
          <p:cNvPr id="8" name="Прямоугольник 1">
            <a:extLst>
              <a:ext uri="{FF2B5EF4-FFF2-40B4-BE49-F238E27FC236}">
                <a16:creationId xmlns:a16="http://schemas.microsoft.com/office/drawing/2014/main" id="{4BFBA7D2-D524-4F89-8E0F-F9B50DFB2C36}"/>
              </a:ext>
            </a:extLst>
          </p:cNvPr>
          <p:cNvSpPr>
            <a:spLocks noGrp="1"/>
          </p:cNvSpPr>
          <p:nvPr/>
        </p:nvSpPr>
        <p:spPr>
          <a:xfrm>
            <a:off x="9972481" y="6319962"/>
            <a:ext cx="1887559" cy="512695"/>
          </a:xfrm>
          <a:prstGeom prst="rect">
            <a:avLst/>
          </a:prstGeom>
          <a:noFill/>
          <a:ln w="0">
            <a:noFill/>
            <a:prstDash val="solid"/>
          </a:ln>
        </p:spPr>
        <p:txBody>
          <a:bodyPr anchor="ctr"/>
          <a:lstStyle/>
          <a:p>
            <a:pPr algn="r">
              <a:buNone/>
              <a:defRPr sz="1875" b="0">
                <a:solidFill>
                  <a:srgbClr val="1769D2"/>
                </a:solidFill>
              </a:defRPr>
            </a:pPr>
            <a:r>
              <a:rPr sz="1200" i="1">
                <a:solidFill>
                  <a:srgbClr val="777777"/>
                </a:solidFill>
                <a:latin typeface="Times New Roman"/>
                <a:ea typeface="Times New Roman"/>
                <a:cs typeface="Times New Roman"/>
              </a:rPr>
              <a:t>https://economics.org.az</a:t>
            </a:r>
          </a:p>
        </p:txBody>
      </p:sp>
      <p:sp>
        <p:nvSpPr>
          <p:cNvPr id="9" name="Заголовок 3">
            <a:extLst>
              <a:ext uri="{FF2B5EF4-FFF2-40B4-BE49-F238E27FC236}">
                <a16:creationId xmlns:a16="http://schemas.microsoft.com/office/drawing/2014/main" id="{9AB0C541-2116-40D5-8268-929787EFEA2D}"/>
              </a:ext>
            </a:extLst>
          </p:cNvPr>
          <p:cNvSpPr>
            <a:spLocks noGrp="1"/>
          </p:cNvSpPr>
          <p:nvPr/>
        </p:nvSpPr>
        <p:spPr>
          <a:xfrm>
            <a:off x="4345660" y="1030844"/>
            <a:ext cx="6848148" cy="494712"/>
          </a:xfrm>
          <a:prstGeom prst="rect">
            <a:avLst/>
          </a:prstGeom>
        </p:spPr>
        <p:txBody>
          <a:bodyPr vert="horz" lIns="91440" tIns="45720" rIns="91440" bIns="45720" anchor="ctr">
            <a:normAutofit/>
          </a:bodyPr>
          <a:lstStyle>
            <a:lvl1pPr algn="l" defTabSz="914400">
              <a:lnSpc>
                <a:spcPct val="90000"/>
              </a:lnSpc>
              <a:spcBef>
                <a:spcPct val="0"/>
              </a:spcBef>
              <a:buNone/>
              <a:defRPr sz="4400" kern="1200">
                <a:solidFill>
                  <a:schemeClr val="tx1"/>
                </a:solidFill>
                <a:latin typeface="+mj-lt"/>
                <a:ea typeface="+mj-lt"/>
                <a:cs typeface="+mj-lt"/>
              </a:defRPr>
            </a:lvl1pPr>
          </a:lstStyle>
          <a:p>
            <a:pPr algn="r">
              <a:lnSpc>
                <a:spcPts val="2300"/>
              </a:lnSpc>
            </a:pPr>
            <a:r>
              <a:rPr lang="az-Latn-AZ" sz="2200" b="1" dirty="0">
                <a:solidFill>
                  <a:srgbClr val="002060"/>
                </a:solidFill>
                <a:latin typeface="Times New Roman" panose="02020603050405020304" pitchFamily="18" charset="0"/>
                <a:cs typeface="Times New Roman" panose="02020603050405020304" pitchFamily="18" charset="0"/>
              </a:rPr>
              <a:t>İQTİSADİYYAT İNSTİTUTUNUN TƏDQİQATLARI</a:t>
            </a:r>
            <a:endParaRPr sz="2200" dirty="0">
              <a:solidFill>
                <a:srgbClr val="002060"/>
              </a:solidFill>
              <a:latin typeface="Times New Roman"/>
              <a:ea typeface="Times New Roman"/>
              <a:cs typeface="Times New Roman"/>
            </a:endParaRPr>
          </a:p>
        </p:txBody>
      </p:sp>
      <p:sp>
        <p:nvSpPr>
          <p:cNvPr id="10" name="Rectangle 9">
            <a:extLst>
              <a:ext uri="{FF2B5EF4-FFF2-40B4-BE49-F238E27FC236}">
                <a16:creationId xmlns:a16="http://schemas.microsoft.com/office/drawing/2014/main" id="{6B983B77-836C-4FA0-8F0E-F910D6AFE3E5}"/>
              </a:ext>
            </a:extLst>
          </p:cNvPr>
          <p:cNvSpPr>
            <a:spLocks noGrp="1"/>
          </p:cNvSpPr>
          <p:nvPr/>
        </p:nvSpPr>
        <p:spPr>
          <a:xfrm>
            <a:off x="527188" y="1632608"/>
            <a:ext cx="11332851" cy="4650740"/>
          </a:xfrm>
          <a:prstGeom prst="rect">
            <a:avLst/>
          </a:prstGeom>
        </p:spPr>
        <p:txBody>
          <a:bodyPr wrap="square">
            <a:noAutofit/>
          </a:bodyPr>
          <a:lstStyle/>
          <a:p>
            <a:pPr>
              <a:lnSpc>
                <a:spcPts val="2300"/>
              </a:lnSpc>
              <a:spcBef>
                <a:spcPts val="1200"/>
              </a:spcBef>
            </a:pPr>
            <a:r>
              <a:rPr lang="az-Latn-AZ" b="1" dirty="0">
                <a:solidFill>
                  <a:srgbClr val="002060"/>
                </a:solidFill>
                <a:latin typeface="Times New Roman" panose="02020603050405020304" pitchFamily="18" charset="0"/>
                <a:cs typeface="Times New Roman" panose="02020603050405020304" pitchFamily="18" charset="0"/>
              </a:rPr>
              <a:t>ÜMUMİ İSTİQAMƏT: dövlətin iqtisadiyyata müdaxilə səviyyəsinin – modelyaradıcı (solçu və sağçı siyasi təşkilatlar və / və ya mütəxəssislər arasında daxili siyasi mübahisə və mübarizə mövzusuna çevrilən) müdaxilə formaları üzrə - qiymətləndirilməsi</a:t>
            </a:r>
            <a:r>
              <a:rPr lang="en-GB" b="1" dirty="0">
                <a:solidFill>
                  <a:srgbClr val="002060"/>
                </a:solidFill>
                <a:latin typeface="Times New Roman" panose="02020603050405020304" pitchFamily="18" charset="0"/>
                <a:cs typeface="Times New Roman" panose="02020603050405020304" pitchFamily="18" charset="0"/>
              </a:rPr>
              <a:t>. </a:t>
            </a:r>
            <a:endParaRPr b="1" dirty="0">
              <a:solidFill>
                <a:srgbClr val="002060"/>
              </a:solidFill>
              <a:latin typeface="Times New Roman" panose="02020603050405020304" pitchFamily="18" charset="0"/>
              <a:ea typeface="Times New Roman"/>
              <a:cs typeface="Times New Roman" panose="02020603050405020304" pitchFamily="18" charset="0"/>
            </a:endParaRPr>
          </a:p>
          <a:p>
            <a:pPr>
              <a:lnSpc>
                <a:spcPts val="2300"/>
              </a:lnSpc>
              <a:spcBef>
                <a:spcPts val="1200"/>
              </a:spcBef>
            </a:pPr>
            <a:r>
              <a:rPr lang="az-Latn-AZ" b="1" dirty="0">
                <a:solidFill>
                  <a:srgbClr val="002060"/>
                </a:solidFill>
                <a:latin typeface="Times New Roman" panose="02020603050405020304" pitchFamily="18" charset="0"/>
                <a:cs typeface="Times New Roman" panose="02020603050405020304" pitchFamily="18" charset="0"/>
              </a:rPr>
              <a:t>NƏZƏRİ SƏVİYYƏ - iqtisadiyyatın solluğu (sağlığı) indeksi (95 ölkə)</a:t>
            </a:r>
            <a:r>
              <a:rPr lang="en-US" b="1" dirty="0">
                <a:solidFill>
                  <a:srgbClr val="002060"/>
                </a:solidFill>
                <a:latin typeface="Times New Roman"/>
                <a:ea typeface="Times New Roman"/>
                <a:cs typeface="Times New Roman"/>
              </a:rPr>
              <a:t>.</a:t>
            </a:r>
            <a:endParaRPr b="1" dirty="0">
              <a:solidFill>
                <a:srgbClr val="002060"/>
              </a:solidFill>
              <a:latin typeface="Times New Roman"/>
              <a:ea typeface="Times New Roman"/>
              <a:cs typeface="Times New Roman"/>
            </a:endParaRPr>
          </a:p>
          <a:p>
            <a:pPr>
              <a:lnSpc>
                <a:spcPts val="2300"/>
              </a:lnSpc>
              <a:spcBef>
                <a:spcPts val="1200"/>
              </a:spcBef>
            </a:pPr>
            <a:r>
              <a:rPr lang="az-Latn-AZ" b="1" dirty="0">
                <a:solidFill>
                  <a:srgbClr val="002060"/>
                </a:solidFill>
                <a:latin typeface="Times New Roman" panose="02020603050405020304" pitchFamily="18" charset="0"/>
                <a:cs typeface="Times New Roman" panose="02020603050405020304" pitchFamily="18" charset="0"/>
              </a:rPr>
              <a:t>Sub-indekslər - “dövlət maliyyəsi”, “sosial xərclər”, “qiymət tənzimlənməsi”, “xarici ticarət”, “lisenziyalaşdırma”, “məşğulluğun tənzimlənməsi” və “minimal əməkhaqqı”, toplam 35 göstərici</a:t>
            </a:r>
          </a:p>
          <a:p>
            <a:pPr>
              <a:lnSpc>
                <a:spcPts val="2300"/>
              </a:lnSpc>
              <a:spcBef>
                <a:spcPts val="1200"/>
              </a:spcBef>
            </a:pPr>
            <a:r>
              <a:rPr lang="az-Latn-AZ" b="1" dirty="0">
                <a:solidFill>
                  <a:srgbClr val="002060"/>
                </a:solidFill>
                <a:latin typeface="Times New Roman" panose="02020603050405020304" pitchFamily="18" charset="0"/>
                <a:cs typeface="Times New Roman" panose="02020603050405020304" pitchFamily="18" charset="0"/>
              </a:rPr>
              <a:t>Həm bütün sub-indekslər, həm də yekun indeks ikiqütblüdür. Bir qütbdə liberallıq (iqtisadi azadlıq), digər qütbdə dirijistlik (sosial müdafiə)</a:t>
            </a:r>
          </a:p>
          <a:p>
            <a:pPr>
              <a:lnSpc>
                <a:spcPts val="2300"/>
              </a:lnSpc>
              <a:spcBef>
                <a:spcPts val="1200"/>
              </a:spcBef>
            </a:pPr>
            <a:r>
              <a:rPr lang="az-Latn-AZ" b="1" dirty="0">
                <a:solidFill>
                  <a:srgbClr val="002060"/>
                </a:solidFill>
                <a:latin typeface="Times New Roman" panose="02020603050405020304" pitchFamily="18" charset="0"/>
                <a:cs typeface="Times New Roman" panose="02020603050405020304" pitchFamily="18" charset="0"/>
              </a:rPr>
              <a:t>İS(S)İ intervalları əsasında ölkələr 5 iqtisadi model üzrə təsnifləşdirilir: “liberal iqtisadiyyat”, “əsasən liberal iqtisadiyyat”, “aralıq iqtisadiyyat”, “əsasən dirijist iqtisadiyyat” və “dirijist iqtisadiyyat”</a:t>
            </a:r>
          </a:p>
          <a:p>
            <a:pPr>
              <a:lnSpc>
                <a:spcPts val="2300"/>
              </a:lnSpc>
              <a:spcBef>
                <a:spcPts val="1200"/>
              </a:spcBef>
            </a:pPr>
            <a:r>
              <a:rPr lang="az-Latn-AZ" b="1" dirty="0">
                <a:solidFill>
                  <a:srgbClr val="002060"/>
                </a:solidFill>
                <a:latin typeface="Times New Roman" panose="02020603050405020304" pitchFamily="18" charset="0"/>
                <a:cs typeface="Times New Roman" panose="02020603050405020304" pitchFamily="18" charset="0"/>
              </a:rPr>
              <a:t>Ən liberal iqtisadiyyatda belə, dövlət iqtisadiyyata müəyyən dərəcədə müdaxilə edir və əksinə, ən dirijist iqtisadiyyatda da dövlət bütün iqtisadi prosesləri idarə etmək gücündə deyil. </a:t>
            </a:r>
            <a:r>
              <a:rPr lang="az-Latn-AZ" b="1" dirty="0">
                <a:solidFill>
                  <a:srgbClr val="7A0017"/>
                </a:solidFill>
                <a:latin typeface="Times New Roman" panose="02020603050405020304" pitchFamily="18" charset="0"/>
                <a:cs typeface="Times New Roman" panose="02020603050405020304" pitchFamily="18" charset="0"/>
              </a:rPr>
              <a:t>Liberal iqtisadiyyatlar həm də dirijist, dirijist iqtisadiyyatlar həm də liberaldır. Məsələ bunların nisbətindədir.</a:t>
            </a:r>
          </a:p>
        </p:txBody>
      </p:sp>
      <p:sp>
        <p:nvSpPr>
          <p:cNvPr id="11" name="Поле 2">
            <a:extLst>
              <a:ext uri="{FF2B5EF4-FFF2-40B4-BE49-F238E27FC236}">
                <a16:creationId xmlns:a16="http://schemas.microsoft.com/office/drawing/2014/main" id="{5D2ACF9B-81D6-9CE0-A33E-11611DA5A233}"/>
              </a:ext>
            </a:extLst>
          </p:cNvPr>
          <p:cNvSpPr txBox="1">
            <a:spLocks noChangeArrowheads="1"/>
          </p:cNvSpPr>
          <p:nvPr/>
        </p:nvSpPr>
        <p:spPr bwMode="auto">
          <a:xfrm>
            <a:off x="1367638" y="247050"/>
            <a:ext cx="4759787" cy="4082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6350">
                <a:solidFill>
                  <a:srgbClr val="000000"/>
                </a:solidFill>
                <a:miter lim="800000"/>
                <a:headEnd/>
                <a:tailEnd/>
              </a14:hiddenLine>
            </a:ext>
          </a:extLst>
        </p:spPr>
        <p:txBody>
          <a:bodyPr/>
          <a:lstStyle>
            <a:lvl1pPr eaLnBrk="0" hangingPunct="0">
              <a:defRPr sz="2400" b="1" i="1">
                <a:solidFill>
                  <a:srgbClr val="FFFF99"/>
                </a:solidFill>
                <a:latin typeface="Times New Roman" pitchFamily="18" charset="0"/>
              </a:defRPr>
            </a:lvl1pPr>
            <a:lvl2pPr marL="742950" indent="-285750" eaLnBrk="0" hangingPunct="0">
              <a:defRPr sz="2400" b="1" i="1">
                <a:solidFill>
                  <a:srgbClr val="FFFF99"/>
                </a:solidFill>
                <a:latin typeface="Times New Roman" pitchFamily="18" charset="0"/>
              </a:defRPr>
            </a:lvl2pPr>
            <a:lvl3pPr marL="1143000" indent="-228600" eaLnBrk="0" hangingPunct="0">
              <a:defRPr sz="2400" b="1" i="1">
                <a:solidFill>
                  <a:srgbClr val="FFFF99"/>
                </a:solidFill>
                <a:latin typeface="Times New Roman" pitchFamily="18" charset="0"/>
              </a:defRPr>
            </a:lvl3pPr>
            <a:lvl4pPr marL="1600200" indent="-228600" eaLnBrk="0" hangingPunct="0">
              <a:defRPr sz="2400" b="1" i="1">
                <a:solidFill>
                  <a:srgbClr val="FFFF99"/>
                </a:solidFill>
                <a:latin typeface="Times New Roman" pitchFamily="18" charset="0"/>
              </a:defRPr>
            </a:lvl4pPr>
            <a:lvl5pPr marL="2057400" indent="-228600" eaLnBrk="0" hangingPunct="0">
              <a:defRPr sz="2400" b="1" i="1">
                <a:solidFill>
                  <a:srgbClr val="FFFF99"/>
                </a:solidFill>
                <a:latin typeface="Times New Roman" pitchFamily="18" charset="0"/>
              </a:defRPr>
            </a:lvl5pPr>
            <a:lvl6pPr marL="2514600" indent="-228600" eaLnBrk="0" fontAlgn="base" hangingPunct="0">
              <a:lnSpc>
                <a:spcPct val="75000"/>
              </a:lnSpc>
              <a:spcBef>
                <a:spcPct val="50000"/>
              </a:spcBef>
              <a:spcAft>
                <a:spcPct val="0"/>
              </a:spcAft>
              <a:buClr>
                <a:srgbClr val="CC0000"/>
              </a:buClr>
              <a:buFont typeface="Wingdings" pitchFamily="2" charset="2"/>
              <a:buChar char="ü"/>
              <a:defRPr sz="2400" b="1" i="1">
                <a:solidFill>
                  <a:srgbClr val="FFFF99"/>
                </a:solidFill>
                <a:latin typeface="Times New Roman" pitchFamily="18" charset="0"/>
              </a:defRPr>
            </a:lvl6pPr>
            <a:lvl7pPr marL="2971800" indent="-228600" eaLnBrk="0" fontAlgn="base" hangingPunct="0">
              <a:lnSpc>
                <a:spcPct val="75000"/>
              </a:lnSpc>
              <a:spcBef>
                <a:spcPct val="50000"/>
              </a:spcBef>
              <a:spcAft>
                <a:spcPct val="0"/>
              </a:spcAft>
              <a:buClr>
                <a:srgbClr val="CC0000"/>
              </a:buClr>
              <a:buFont typeface="Wingdings" pitchFamily="2" charset="2"/>
              <a:buChar char="ü"/>
              <a:defRPr sz="2400" b="1" i="1">
                <a:solidFill>
                  <a:srgbClr val="FFFF99"/>
                </a:solidFill>
                <a:latin typeface="Times New Roman" pitchFamily="18" charset="0"/>
              </a:defRPr>
            </a:lvl7pPr>
            <a:lvl8pPr marL="3429000" indent="-228600" eaLnBrk="0" fontAlgn="base" hangingPunct="0">
              <a:lnSpc>
                <a:spcPct val="75000"/>
              </a:lnSpc>
              <a:spcBef>
                <a:spcPct val="50000"/>
              </a:spcBef>
              <a:spcAft>
                <a:spcPct val="0"/>
              </a:spcAft>
              <a:buClr>
                <a:srgbClr val="CC0000"/>
              </a:buClr>
              <a:buFont typeface="Wingdings" pitchFamily="2" charset="2"/>
              <a:buChar char="ü"/>
              <a:defRPr sz="2400" b="1" i="1">
                <a:solidFill>
                  <a:srgbClr val="FFFF99"/>
                </a:solidFill>
                <a:latin typeface="Times New Roman" pitchFamily="18" charset="0"/>
              </a:defRPr>
            </a:lvl8pPr>
            <a:lvl9pPr marL="3886200" indent="-228600" eaLnBrk="0" fontAlgn="base" hangingPunct="0">
              <a:lnSpc>
                <a:spcPct val="75000"/>
              </a:lnSpc>
              <a:spcBef>
                <a:spcPct val="50000"/>
              </a:spcBef>
              <a:spcAft>
                <a:spcPct val="0"/>
              </a:spcAft>
              <a:buClr>
                <a:srgbClr val="CC0000"/>
              </a:buClr>
              <a:buFont typeface="Wingdings" pitchFamily="2" charset="2"/>
              <a:buChar char="ü"/>
              <a:defRPr sz="2400" b="1" i="1">
                <a:solidFill>
                  <a:srgbClr val="FFFF99"/>
                </a:solidFill>
                <a:latin typeface="Times New Roman" pitchFamily="18" charset="0"/>
              </a:defRPr>
            </a:lvl9pPr>
          </a:lstStyle>
          <a:p>
            <a:pPr eaLnBrk="1" hangingPunct="1">
              <a:lnSpc>
                <a:spcPct val="100000"/>
              </a:lnSpc>
              <a:spcBef>
                <a:spcPct val="0"/>
              </a:spcBef>
              <a:buFont typeface="Wingdings" pitchFamily="2" charset="2"/>
              <a:buNone/>
            </a:pPr>
            <a:r>
              <a:rPr lang="az-Latn-AZ" sz="1800" b="0" i="0" dirty="0">
                <a:solidFill>
                  <a:schemeClr val="bg1"/>
                </a:solidFill>
              </a:rPr>
              <a:t>ETN İQTİSADİYYAT İNSTİTUTU</a:t>
            </a:r>
            <a:r>
              <a:rPr lang="en-GB" sz="1800" b="0" i="0" dirty="0">
                <a:solidFill>
                  <a:schemeClr val="bg1"/>
                </a:solidFill>
              </a:rPr>
              <a:t> </a:t>
            </a:r>
            <a:endParaRPr lang="ru-RU" sz="3600" b="0" i="0" dirty="0">
              <a:solidFill>
                <a:schemeClr val="bg1"/>
              </a:solidFill>
              <a:latin typeface="Arno Pro" pitchFamily="18" charset="0"/>
              <a:ea typeface="Tahoma" pitchFamily="34" charset="0"/>
              <a:cs typeface="Tahoma" pitchFamily="34" charset="0"/>
            </a:endParaRPr>
          </a:p>
        </p:txBody>
      </p:sp>
      <p:sp>
        <p:nvSpPr>
          <p:cNvPr id="12" name="Прямоугольник 1">
            <a:extLst>
              <a:ext uri="{FF2B5EF4-FFF2-40B4-BE49-F238E27FC236}">
                <a16:creationId xmlns:a16="http://schemas.microsoft.com/office/drawing/2014/main" id="{4BFBA7D2-D524-4F89-8E0F-F9B50DFB2C36}"/>
              </a:ext>
            </a:extLst>
          </p:cNvPr>
          <p:cNvSpPr>
            <a:spLocks noGrp="1"/>
          </p:cNvSpPr>
          <p:nvPr/>
        </p:nvSpPr>
        <p:spPr>
          <a:xfrm>
            <a:off x="301170" y="6319962"/>
            <a:ext cx="6003868" cy="512695"/>
          </a:xfrm>
          <a:prstGeom prst="rect">
            <a:avLst/>
          </a:prstGeom>
          <a:noFill/>
          <a:ln w="0">
            <a:noFill/>
            <a:prstDash val="solid"/>
          </a:ln>
        </p:spPr>
        <p:txBody>
          <a:bodyPr anchor="ctr"/>
          <a:lstStyle/>
          <a:p>
            <a:pPr>
              <a:defRPr sz="1875" b="0">
                <a:solidFill>
                  <a:srgbClr val="1769D2"/>
                </a:solidFill>
              </a:defRPr>
            </a:pPr>
            <a:r>
              <a:rPr lang="az-Latn-AZ" sz="1200" i="1" dirty="0">
                <a:solidFill>
                  <a:srgbClr val="777777"/>
                </a:solidFill>
                <a:latin typeface="Times New Roman" panose="02020603050405020304" pitchFamily="18" charset="0"/>
                <a:cs typeface="Times New Roman" panose="02020603050405020304" pitchFamily="18" charset="0"/>
              </a:rPr>
              <a:t>ETN İqtisadiyyat İnstitutunun Daimi Elmi Seminarı</a:t>
            </a:r>
            <a:r>
              <a:rPr lang="en-US" sz="1200" i="1" dirty="0">
                <a:solidFill>
                  <a:srgbClr val="777777"/>
                </a:solidFill>
                <a:latin typeface="Times New Roman" panose="02020603050405020304" pitchFamily="18" charset="0"/>
                <a:cs typeface="Times New Roman" panose="02020603050405020304" pitchFamily="18" charset="0"/>
              </a:rPr>
              <a:t> </a:t>
            </a:r>
            <a:r>
              <a:rPr lang="az-Latn-AZ" sz="1200" i="1" dirty="0">
                <a:solidFill>
                  <a:srgbClr val="777777"/>
                </a:solidFill>
                <a:latin typeface="Times New Roman" panose="02020603050405020304" pitchFamily="18" charset="0"/>
                <a:cs typeface="Times New Roman" panose="02020603050405020304" pitchFamily="18" charset="0"/>
              </a:rPr>
              <a:t>– Bakı</a:t>
            </a:r>
            <a:r>
              <a:rPr lang="en-US" sz="1200" i="1" dirty="0">
                <a:solidFill>
                  <a:srgbClr val="777777"/>
                </a:solidFill>
                <a:latin typeface="Times New Roman" panose="02020603050405020304" pitchFamily="18" charset="0"/>
                <a:cs typeface="Times New Roman" panose="02020603050405020304" pitchFamily="18" charset="0"/>
              </a:rPr>
              <a:t>, </a:t>
            </a:r>
            <a:r>
              <a:rPr lang="az-Latn-AZ" sz="1200" i="1" dirty="0">
                <a:solidFill>
                  <a:srgbClr val="777777"/>
                </a:solidFill>
                <a:latin typeface="Times New Roman" panose="02020603050405020304" pitchFamily="18" charset="0"/>
                <a:cs typeface="Times New Roman" panose="02020603050405020304" pitchFamily="18" charset="0"/>
              </a:rPr>
              <a:t>7 oktyabr 2026-cı il</a:t>
            </a:r>
            <a:endParaRPr sz="1200" i="1" dirty="0">
              <a:solidFill>
                <a:srgbClr val="777777"/>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6039834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mph" presetSubtype="0" nodeType="clickEffect">
                                  <p:stCondLst>
                                    <p:cond delay="0"/>
                                  </p:stCondLst>
                                  <p:childTnLst>
                                    <p:set>
                                      <p:cBhvr>
                                        <p:cTn id="6" dur="indefinite"/>
                                        <p:tgtEl>
                                          <p:spTgt spid="10">
                                            <p:txEl>
                                              <p:pRg st="0" end="0"/>
                                            </p:txEl>
                                          </p:spTgt>
                                        </p:tgtEl>
                                        <p:attrNameLst>
                                          <p:attrName>style.opacity</p:attrName>
                                        </p:attrNameLst>
                                      </p:cBhvr>
                                      <p:to>
                                        <p:strVal val="0.5"/>
                                      </p:to>
                                    </p:set>
                                    <p:animEffect filter="image" prLst="opacity: 0.5">
                                      <p:cBhvr rctx="IE">
                                        <p:cTn id="7" dur="indefinite"/>
                                        <p:tgtEl>
                                          <p:spTgt spid="10">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10">
                                            <p:txEl>
                                              <p:pRg st="1" end="1"/>
                                            </p:txEl>
                                          </p:spTgt>
                                        </p:tgtEl>
                                        <p:attrNameLst>
                                          <p:attrName>style.visibility</p:attrName>
                                        </p:attrNameLst>
                                      </p:cBhvr>
                                      <p:to>
                                        <p:strVal val="visible"/>
                                      </p:to>
                                    </p:set>
                                    <p:animEffect transition="in" filter="fade">
                                      <p:cBhvr>
                                        <p:cTn id="10" dur="500"/>
                                        <p:tgtEl>
                                          <p:spTgt spid="10">
                                            <p:txEl>
                                              <p:pRg st="1" end="1"/>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10">
                                            <p:txEl>
                                              <p:pRg st="2" end="2"/>
                                            </p:txEl>
                                          </p:spTgt>
                                        </p:tgtEl>
                                        <p:attrNameLst>
                                          <p:attrName>style.visibility</p:attrName>
                                        </p:attrNameLst>
                                      </p:cBhvr>
                                      <p:to>
                                        <p:strVal val="visible"/>
                                      </p:to>
                                    </p:set>
                                    <p:animEffect transition="in" filter="fade">
                                      <p:cBhvr>
                                        <p:cTn id="13" dur="500"/>
                                        <p:tgtEl>
                                          <p:spTgt spid="10">
                                            <p:txEl>
                                              <p:pRg st="2" end="2"/>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10">
                                            <p:txEl>
                                              <p:pRg st="3" end="3"/>
                                            </p:txEl>
                                          </p:spTgt>
                                        </p:tgtEl>
                                        <p:attrNameLst>
                                          <p:attrName>style.visibility</p:attrName>
                                        </p:attrNameLst>
                                      </p:cBhvr>
                                      <p:to>
                                        <p:strVal val="visible"/>
                                      </p:to>
                                    </p:set>
                                    <p:animEffect transition="in" filter="fade">
                                      <p:cBhvr>
                                        <p:cTn id="16" dur="500"/>
                                        <p:tgtEl>
                                          <p:spTgt spid="10">
                                            <p:txEl>
                                              <p:pRg st="3" end="3"/>
                                            </p:txEl>
                                          </p:spTgt>
                                        </p:tgtEl>
                                      </p:cBhvr>
                                    </p:animEffect>
                                  </p:childTnLst>
                                </p:cTn>
                              </p:par>
                              <p:par>
                                <p:cTn id="17" presetID="10" presetClass="entr" presetSubtype="0" fill="hold" nodeType="withEffect">
                                  <p:stCondLst>
                                    <p:cond delay="0"/>
                                  </p:stCondLst>
                                  <p:childTnLst>
                                    <p:set>
                                      <p:cBhvr>
                                        <p:cTn id="18" dur="1" fill="hold">
                                          <p:stCondLst>
                                            <p:cond delay="0"/>
                                          </p:stCondLst>
                                        </p:cTn>
                                        <p:tgtEl>
                                          <p:spTgt spid="10">
                                            <p:txEl>
                                              <p:pRg st="4" end="4"/>
                                            </p:txEl>
                                          </p:spTgt>
                                        </p:tgtEl>
                                        <p:attrNameLst>
                                          <p:attrName>style.visibility</p:attrName>
                                        </p:attrNameLst>
                                      </p:cBhvr>
                                      <p:to>
                                        <p:strVal val="visible"/>
                                      </p:to>
                                    </p:set>
                                    <p:animEffect transition="in" filter="fade">
                                      <p:cBhvr>
                                        <p:cTn id="19" dur="500"/>
                                        <p:tgtEl>
                                          <p:spTgt spid="10">
                                            <p:txEl>
                                              <p:pRg st="4" end="4"/>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9" presetClass="emph" presetSubtype="0" nodeType="clickEffect">
                                  <p:stCondLst>
                                    <p:cond delay="0"/>
                                  </p:stCondLst>
                                  <p:childTnLst>
                                    <p:set>
                                      <p:cBhvr rctx="PPT">
                                        <p:cTn id="23" dur="indefinite"/>
                                        <p:tgtEl>
                                          <p:spTgt spid="10">
                                            <p:txEl>
                                              <p:pRg st="1" end="1"/>
                                            </p:txEl>
                                          </p:spTgt>
                                        </p:tgtEl>
                                        <p:attrNameLst>
                                          <p:attrName>style.opacity</p:attrName>
                                        </p:attrNameLst>
                                      </p:cBhvr>
                                      <p:to>
                                        <p:strVal val="0.5"/>
                                      </p:to>
                                    </p:set>
                                    <p:animEffect filter="image" prLst="opacity: 0.5">
                                      <p:cBhvr rctx="IE">
                                        <p:cTn id="24" dur="indefinite"/>
                                        <p:tgtEl>
                                          <p:spTgt spid="10">
                                            <p:txEl>
                                              <p:pRg st="1" end="1"/>
                                            </p:txEl>
                                          </p:spTgt>
                                        </p:tgtEl>
                                      </p:cBhvr>
                                    </p:animEffect>
                                  </p:childTnLst>
                                </p:cTn>
                              </p:par>
                              <p:par>
                                <p:cTn id="25" presetID="9" presetClass="emph" presetSubtype="0" nodeType="withEffect">
                                  <p:stCondLst>
                                    <p:cond delay="0"/>
                                  </p:stCondLst>
                                  <p:childTnLst>
                                    <p:set>
                                      <p:cBhvr rctx="PPT">
                                        <p:cTn id="26" dur="indefinite"/>
                                        <p:tgtEl>
                                          <p:spTgt spid="10">
                                            <p:txEl>
                                              <p:pRg st="2" end="2"/>
                                            </p:txEl>
                                          </p:spTgt>
                                        </p:tgtEl>
                                        <p:attrNameLst>
                                          <p:attrName>style.opacity</p:attrName>
                                        </p:attrNameLst>
                                      </p:cBhvr>
                                      <p:to>
                                        <p:strVal val="0.5"/>
                                      </p:to>
                                    </p:set>
                                    <p:animEffect filter="image" prLst="opacity: 0.5">
                                      <p:cBhvr rctx="IE">
                                        <p:cTn id="27" dur="indefinite"/>
                                        <p:tgtEl>
                                          <p:spTgt spid="10">
                                            <p:txEl>
                                              <p:pRg st="2" end="2"/>
                                            </p:txEl>
                                          </p:spTgt>
                                        </p:tgtEl>
                                      </p:cBhvr>
                                    </p:animEffect>
                                  </p:childTnLst>
                                </p:cTn>
                              </p:par>
                              <p:par>
                                <p:cTn id="28" presetID="9" presetClass="emph" presetSubtype="0" nodeType="withEffect">
                                  <p:stCondLst>
                                    <p:cond delay="0"/>
                                  </p:stCondLst>
                                  <p:childTnLst>
                                    <p:set>
                                      <p:cBhvr rctx="PPT">
                                        <p:cTn id="29" dur="indefinite"/>
                                        <p:tgtEl>
                                          <p:spTgt spid="10">
                                            <p:txEl>
                                              <p:pRg st="3" end="3"/>
                                            </p:txEl>
                                          </p:spTgt>
                                        </p:tgtEl>
                                        <p:attrNameLst>
                                          <p:attrName>style.opacity</p:attrName>
                                        </p:attrNameLst>
                                      </p:cBhvr>
                                      <p:to>
                                        <p:strVal val="0.5"/>
                                      </p:to>
                                    </p:set>
                                    <p:animEffect filter="image" prLst="opacity: 0.5">
                                      <p:cBhvr rctx="IE">
                                        <p:cTn id="30" dur="indefinite"/>
                                        <p:tgtEl>
                                          <p:spTgt spid="10">
                                            <p:txEl>
                                              <p:pRg st="3" end="3"/>
                                            </p:txEl>
                                          </p:spTgt>
                                        </p:tgtEl>
                                      </p:cBhvr>
                                    </p:animEffect>
                                  </p:childTnLst>
                                </p:cTn>
                              </p:par>
                              <p:par>
                                <p:cTn id="31" presetID="9" presetClass="emph" presetSubtype="0" nodeType="withEffect">
                                  <p:stCondLst>
                                    <p:cond delay="0"/>
                                  </p:stCondLst>
                                  <p:childTnLst>
                                    <p:set>
                                      <p:cBhvr rctx="PPT">
                                        <p:cTn id="32" dur="indefinite"/>
                                        <p:tgtEl>
                                          <p:spTgt spid="10">
                                            <p:txEl>
                                              <p:pRg st="4" end="4"/>
                                            </p:txEl>
                                          </p:spTgt>
                                        </p:tgtEl>
                                        <p:attrNameLst>
                                          <p:attrName>style.opacity</p:attrName>
                                        </p:attrNameLst>
                                      </p:cBhvr>
                                      <p:to>
                                        <p:strVal val="0.5"/>
                                      </p:to>
                                    </p:set>
                                    <p:animEffect filter="image" prLst="opacity: 0.5">
                                      <p:cBhvr rctx="IE">
                                        <p:cTn id="33" dur="indefinite"/>
                                        <p:tgtEl>
                                          <p:spTgt spid="10">
                                            <p:txEl>
                                              <p:pRg st="4" end="4"/>
                                            </p:txEl>
                                          </p:spTgt>
                                        </p:tgtEl>
                                      </p:cBhvr>
                                    </p:animEffect>
                                  </p:childTnLst>
                                </p:cTn>
                              </p:par>
                              <p:par>
                                <p:cTn id="34" presetID="10" presetClass="entr" presetSubtype="0" fill="hold" nodeType="withEffect">
                                  <p:stCondLst>
                                    <p:cond delay="0"/>
                                  </p:stCondLst>
                                  <p:childTnLst>
                                    <p:set>
                                      <p:cBhvr>
                                        <p:cTn id="35" dur="1" fill="hold">
                                          <p:stCondLst>
                                            <p:cond delay="0"/>
                                          </p:stCondLst>
                                        </p:cTn>
                                        <p:tgtEl>
                                          <p:spTgt spid="10">
                                            <p:txEl>
                                              <p:pRg st="5" end="5"/>
                                            </p:txEl>
                                          </p:spTgt>
                                        </p:tgtEl>
                                        <p:attrNameLst>
                                          <p:attrName>style.visibility</p:attrName>
                                        </p:attrNameLst>
                                      </p:cBhvr>
                                      <p:to>
                                        <p:strVal val="visible"/>
                                      </p:to>
                                    </p:set>
                                    <p:animEffect transition="in" filter="fade">
                                      <p:cBhvr>
                                        <p:cTn id="36" dur="500"/>
                                        <p:tgtEl>
                                          <p:spTgt spid="10">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7" name="Рисунок 1"/>
          <p:cNvPicPr>
            <a:picLocks noChangeAspect="1"/>
          </p:cNvPicPr>
          <p:nvPr/>
        </p:nvPicPr>
        <p:blipFill>
          <a:blip r:embed="rId3"/>
          <a:srcRect l="58456" t="15993" r="20644" b="63036"/>
          <a:stretch>
            <a:fillRect/>
          </a:stretch>
        </p:blipFill>
        <p:spPr>
          <a:xfrm>
            <a:off x="-1" y="-12700"/>
            <a:ext cx="12192001" cy="955380"/>
          </a:xfrm>
          <a:prstGeom prst="rect">
            <a:avLst/>
          </a:prstGeom>
          <a:ln>
            <a:noFill/>
          </a:ln>
        </p:spPr>
      </p:pic>
      <p:pic>
        <p:nvPicPr>
          <p:cNvPr id="18" name="Рисунок 23"/>
          <p:cNvPicPr>
            <a:picLocks noChangeAspect="1"/>
          </p:cNvPicPr>
          <p:nvPr/>
        </p:nvPicPr>
        <p:blipFill>
          <a:blip r:embed="rId4"/>
          <a:srcRect b="34521"/>
          <a:stretch>
            <a:fillRect/>
          </a:stretch>
        </p:blipFill>
        <p:spPr>
          <a:xfrm>
            <a:off x="659567" y="119650"/>
            <a:ext cx="613801" cy="596788"/>
          </a:xfrm>
          <a:prstGeom prst="rect">
            <a:avLst/>
          </a:prstGeom>
          <a:ln>
            <a:noFill/>
          </a:ln>
        </p:spPr>
      </p:pic>
      <p:sp>
        <p:nvSpPr>
          <p:cNvPr id="7" name="Straight Connector 6">
            <a:extLst>
              <a:ext uri="{FF2B5EF4-FFF2-40B4-BE49-F238E27FC236}">
                <a16:creationId xmlns:a16="http://schemas.microsoft.com/office/drawing/2014/main" id="{2F3172EE-9F08-4DFE-8179-3EB599C6E652}"/>
              </a:ext>
            </a:extLst>
          </p:cNvPr>
          <p:cNvSpPr>
            <a:spLocks noGrp="1"/>
          </p:cNvSpPr>
          <p:nvPr/>
        </p:nvSpPr>
        <p:spPr>
          <a:xfrm>
            <a:off x="0" y="6315962"/>
            <a:ext cx="12192000" cy="0"/>
          </a:xfrm>
          <a:prstGeom prst="line">
            <a:avLst/>
          </a:prstGeom>
          <a:ln w="25400">
            <a:solidFill>
              <a:srgbClr val="002F8E"/>
            </a:solidFill>
          </a:ln>
        </p:spPr>
        <p:style>
          <a:lnRef idx="1">
            <a:schemeClr val="accent1"/>
          </a:lnRef>
          <a:fillRef idx="0">
            <a:schemeClr val="accent1"/>
          </a:fillRef>
          <a:effectRef idx="0">
            <a:schemeClr val="accent1"/>
          </a:effectRef>
          <a:fontRef idx="minor">
            <a:schemeClr val="tx1"/>
          </a:fontRef>
        </p:style>
      </p:sp>
      <p:sp>
        <p:nvSpPr>
          <p:cNvPr id="8" name="Прямоугольник 1">
            <a:extLst>
              <a:ext uri="{FF2B5EF4-FFF2-40B4-BE49-F238E27FC236}">
                <a16:creationId xmlns:a16="http://schemas.microsoft.com/office/drawing/2014/main" id="{4BFBA7D2-D524-4F89-8E0F-F9B50DFB2C36}"/>
              </a:ext>
            </a:extLst>
          </p:cNvPr>
          <p:cNvSpPr>
            <a:spLocks noGrp="1"/>
          </p:cNvSpPr>
          <p:nvPr/>
        </p:nvSpPr>
        <p:spPr>
          <a:xfrm>
            <a:off x="9972481" y="6319962"/>
            <a:ext cx="1887559" cy="512695"/>
          </a:xfrm>
          <a:prstGeom prst="rect">
            <a:avLst/>
          </a:prstGeom>
          <a:noFill/>
          <a:ln w="0">
            <a:noFill/>
            <a:prstDash val="solid"/>
          </a:ln>
        </p:spPr>
        <p:txBody>
          <a:bodyPr anchor="ctr"/>
          <a:lstStyle/>
          <a:p>
            <a:pPr algn="r">
              <a:buNone/>
              <a:defRPr sz="1875" b="0">
                <a:solidFill>
                  <a:srgbClr val="1769D2"/>
                </a:solidFill>
              </a:defRPr>
            </a:pPr>
            <a:r>
              <a:rPr sz="1200" i="1">
                <a:solidFill>
                  <a:srgbClr val="777777"/>
                </a:solidFill>
                <a:latin typeface="Times New Roman"/>
                <a:ea typeface="Times New Roman"/>
                <a:cs typeface="Times New Roman"/>
              </a:rPr>
              <a:t>https://economics.org.az</a:t>
            </a:r>
          </a:p>
        </p:txBody>
      </p:sp>
      <p:sp>
        <p:nvSpPr>
          <p:cNvPr id="9" name="Заголовок 3">
            <a:extLst>
              <a:ext uri="{FF2B5EF4-FFF2-40B4-BE49-F238E27FC236}">
                <a16:creationId xmlns:a16="http://schemas.microsoft.com/office/drawing/2014/main" id="{9AB0C541-2116-40D5-8268-929787EFEA2D}"/>
              </a:ext>
            </a:extLst>
          </p:cNvPr>
          <p:cNvSpPr>
            <a:spLocks noGrp="1"/>
          </p:cNvSpPr>
          <p:nvPr/>
        </p:nvSpPr>
        <p:spPr>
          <a:xfrm>
            <a:off x="3232597" y="1207820"/>
            <a:ext cx="7961211" cy="494712"/>
          </a:xfrm>
          <a:prstGeom prst="rect">
            <a:avLst/>
          </a:prstGeom>
        </p:spPr>
        <p:txBody>
          <a:bodyPr vert="horz" lIns="91440" tIns="45720" rIns="91440" bIns="45720" anchor="ctr">
            <a:noAutofit/>
          </a:bodyPr>
          <a:lstStyle>
            <a:lvl1pPr algn="l" defTabSz="914400">
              <a:lnSpc>
                <a:spcPct val="90000"/>
              </a:lnSpc>
              <a:spcBef>
                <a:spcPct val="0"/>
              </a:spcBef>
              <a:buNone/>
              <a:defRPr sz="4400" kern="1200">
                <a:solidFill>
                  <a:schemeClr val="tx1"/>
                </a:solidFill>
                <a:latin typeface="+mj-lt"/>
                <a:ea typeface="+mj-lt"/>
                <a:cs typeface="+mj-lt"/>
              </a:defRPr>
            </a:lvl1pPr>
          </a:lstStyle>
          <a:p>
            <a:pPr algn="r">
              <a:lnSpc>
                <a:spcPts val="2300"/>
              </a:lnSpc>
            </a:pPr>
            <a:r>
              <a:rPr lang="az-Latn-AZ" sz="2200" b="1" dirty="0">
                <a:solidFill>
                  <a:srgbClr val="002060"/>
                </a:solidFill>
                <a:latin typeface="Times New Roman" panose="02020603050405020304" pitchFamily="18" charset="0"/>
                <a:cs typeface="Times New Roman" panose="02020603050405020304" pitchFamily="18" charset="0"/>
              </a:rPr>
              <a:t>İQTİSADİYYATIN SOLLUĞU (SAĞLIĞI) İNDEKSİ</a:t>
            </a:r>
            <a:endParaRPr lang="en-US" sz="2200" dirty="0">
              <a:solidFill>
                <a:srgbClr val="002060"/>
              </a:solidFill>
              <a:latin typeface="Times New Roman" panose="02020603050405020304" pitchFamily="18" charset="0"/>
              <a:cs typeface="Times New Roman" panose="02020603050405020304" pitchFamily="18" charset="0"/>
            </a:endParaRPr>
          </a:p>
        </p:txBody>
      </p:sp>
      <p:sp>
        <p:nvSpPr>
          <p:cNvPr id="13" name="Rectangle 12">
            <a:extLst>
              <a:ext uri="{FF2B5EF4-FFF2-40B4-BE49-F238E27FC236}">
                <a16:creationId xmlns:a16="http://schemas.microsoft.com/office/drawing/2014/main" id="{6B983B77-836C-4FA0-8F0E-F910D6AFE3E5}"/>
              </a:ext>
            </a:extLst>
          </p:cNvPr>
          <p:cNvSpPr>
            <a:spLocks noGrp="1"/>
          </p:cNvSpPr>
          <p:nvPr/>
        </p:nvSpPr>
        <p:spPr>
          <a:xfrm>
            <a:off x="495762" y="4279718"/>
            <a:ext cx="11200473" cy="1856740"/>
          </a:xfrm>
          <a:prstGeom prst="rect">
            <a:avLst/>
          </a:prstGeom>
        </p:spPr>
        <p:txBody>
          <a:bodyPr wrap="square">
            <a:normAutofit/>
          </a:bodyPr>
          <a:lstStyle/>
          <a:p>
            <a:pPr>
              <a:lnSpc>
                <a:spcPts val="2300"/>
              </a:lnSpc>
              <a:spcBef>
                <a:spcPts val="1200"/>
              </a:spcBef>
            </a:pPr>
            <a:r>
              <a:rPr lang="az-Latn-AZ" b="1" dirty="0">
                <a:solidFill>
                  <a:srgbClr val="002060"/>
                </a:solidFill>
                <a:latin typeface="Times New Roman" panose="02020603050405020304" pitchFamily="18" charset="0"/>
                <a:cs typeface="Times New Roman" panose="02020603050405020304" pitchFamily="18" charset="0"/>
              </a:rPr>
              <a:t>İS(S)İ-nin bütün dövlətlər və dövrlər üçün optimal olan qiyməti yoxdur</a:t>
            </a:r>
          </a:p>
          <a:p>
            <a:pPr>
              <a:lnSpc>
                <a:spcPts val="2300"/>
              </a:lnSpc>
              <a:spcBef>
                <a:spcPts val="1200"/>
              </a:spcBef>
            </a:pPr>
            <a:r>
              <a:rPr lang="az-Latn-AZ" b="1" dirty="0">
                <a:solidFill>
                  <a:srgbClr val="002060"/>
                </a:solidFill>
                <a:latin typeface="Times New Roman" panose="02020603050405020304" pitchFamily="18" charset="0"/>
                <a:cs typeface="Times New Roman" panose="02020603050405020304" pitchFamily="18" charset="0"/>
              </a:rPr>
              <a:t>Bəzi ölkələr liberal qütbə, digərləri isə dirijist qütbə yaxın olanda daha yaxşı inkişaf edirlər. Səbəbi hələ sualdır</a:t>
            </a:r>
          </a:p>
          <a:p>
            <a:pPr>
              <a:lnSpc>
                <a:spcPts val="2300"/>
              </a:lnSpc>
              <a:spcBef>
                <a:spcPts val="1200"/>
              </a:spcBef>
            </a:pPr>
            <a:r>
              <a:rPr lang="az-Latn-AZ" b="1" dirty="0">
                <a:solidFill>
                  <a:srgbClr val="002060"/>
                </a:solidFill>
                <a:latin typeface="Times New Roman" panose="02020603050405020304" pitchFamily="18" charset="0"/>
                <a:cs typeface="Times New Roman" panose="02020603050405020304" pitchFamily="18" charset="0"/>
              </a:rPr>
              <a:t>Hipotez belədir: hər millətin müəyyən özünütənzimləmə potensialı var və bu potensial nə qədər yüksəkdirsə, dövlətin iqtisadiyyata müdaxiləsinə ehtiyac bir o qədər aşağıdır</a:t>
            </a:r>
            <a:r>
              <a:rPr b="1" dirty="0">
                <a:solidFill>
                  <a:srgbClr val="002060"/>
                </a:solidFill>
                <a:latin typeface="Times New Roman"/>
                <a:ea typeface="Times New Roman"/>
                <a:cs typeface="Times New Roman"/>
              </a:rPr>
              <a:t>.</a:t>
            </a:r>
          </a:p>
        </p:txBody>
      </p:sp>
      <p:graphicFrame>
        <p:nvGraphicFramePr>
          <p:cNvPr id="14" name="Chart 13">
            <a:extLst>
              <a:ext uri="{FF2B5EF4-FFF2-40B4-BE49-F238E27FC236}">
                <a16:creationId xmlns:a16="http://schemas.microsoft.com/office/drawing/2014/main" id="{BEE868D9-CE6C-4973-BE30-9E388FD4EE0B}"/>
              </a:ext>
            </a:extLst>
          </p:cNvPr>
          <p:cNvGraphicFramePr/>
          <p:nvPr>
            <p:extLst>
              <p:ext uri="{D42A27DB-BD31-4B8C-83A1-F6EECF244321}">
                <p14:modId xmlns:p14="http://schemas.microsoft.com/office/powerpoint/2010/main" val="1126072700"/>
              </p:ext>
            </p:extLst>
          </p:nvPr>
        </p:nvGraphicFramePr>
        <p:xfrm>
          <a:off x="590548" y="1906074"/>
          <a:ext cx="11010900" cy="2279428"/>
        </p:xfrm>
        <a:graphic>
          <a:graphicData uri="http://schemas.openxmlformats.org/drawingml/2006/chart">
            <c:chart xmlns:c="http://schemas.openxmlformats.org/drawingml/2006/chart" xmlns:r="http://schemas.openxmlformats.org/officeDocument/2006/relationships" r:id="rId5"/>
          </a:graphicData>
        </a:graphic>
      </p:graphicFrame>
      <p:sp>
        <p:nvSpPr>
          <p:cNvPr id="2" name="TextBox 1">
            <a:extLst>
              <a:ext uri="{FF2B5EF4-FFF2-40B4-BE49-F238E27FC236}">
                <a16:creationId xmlns:a16="http://schemas.microsoft.com/office/drawing/2014/main" id="{42F782F9-5CC0-4805-9025-3899BA854925}"/>
              </a:ext>
            </a:extLst>
          </p:cNvPr>
          <p:cNvSpPr txBox="1"/>
          <p:nvPr/>
        </p:nvSpPr>
        <p:spPr>
          <a:xfrm>
            <a:off x="659567" y="1878901"/>
            <a:ext cx="2157375" cy="338554"/>
          </a:xfrm>
          <a:prstGeom prst="rect">
            <a:avLst/>
          </a:prstGeom>
          <a:noFill/>
        </p:spPr>
        <p:txBody>
          <a:bodyPr wrap="square" rtlCol="0">
            <a:spAutoFit/>
          </a:bodyPr>
          <a:lstStyle/>
          <a:p>
            <a:r>
              <a:rPr lang="az-Latn-AZ" sz="1600" dirty="0">
                <a:solidFill>
                  <a:srgbClr val="002060"/>
                </a:solidFill>
                <a:latin typeface="Times New Roman" panose="02020603050405020304" pitchFamily="18" charset="0"/>
                <a:cs typeface="Times New Roman" panose="02020603050405020304" pitchFamily="18" charset="0"/>
              </a:rPr>
              <a:t>İqtisadiyyatın solluğu</a:t>
            </a:r>
            <a:endParaRPr lang="en-US" sz="1600" dirty="0">
              <a:solidFill>
                <a:srgbClr val="002060"/>
              </a:solidFill>
              <a:latin typeface="Times New Roman" panose="02020603050405020304" pitchFamily="18" charset="0"/>
              <a:cs typeface="Times New Roman" panose="02020603050405020304" pitchFamily="18" charset="0"/>
            </a:endParaRPr>
          </a:p>
        </p:txBody>
      </p:sp>
      <p:sp>
        <p:nvSpPr>
          <p:cNvPr id="15" name="TextBox 14">
            <a:extLst>
              <a:ext uri="{FF2B5EF4-FFF2-40B4-BE49-F238E27FC236}">
                <a16:creationId xmlns:a16="http://schemas.microsoft.com/office/drawing/2014/main" id="{FBA51EB1-20ED-4F1E-AA29-302408359B09}"/>
              </a:ext>
            </a:extLst>
          </p:cNvPr>
          <p:cNvSpPr txBox="1"/>
          <p:nvPr/>
        </p:nvSpPr>
        <p:spPr>
          <a:xfrm>
            <a:off x="9614580" y="1878901"/>
            <a:ext cx="2157375" cy="338554"/>
          </a:xfrm>
          <a:prstGeom prst="rect">
            <a:avLst/>
          </a:prstGeom>
          <a:noFill/>
        </p:spPr>
        <p:txBody>
          <a:bodyPr wrap="square" rtlCol="0">
            <a:spAutoFit/>
          </a:bodyPr>
          <a:lstStyle/>
          <a:p>
            <a:r>
              <a:rPr lang="az-Latn-AZ" sz="1600" dirty="0">
                <a:solidFill>
                  <a:srgbClr val="002060"/>
                </a:solidFill>
                <a:latin typeface="Times New Roman" panose="02020603050405020304" pitchFamily="18" charset="0"/>
                <a:cs typeface="Times New Roman" panose="02020603050405020304" pitchFamily="18" charset="0"/>
              </a:rPr>
              <a:t>İqtisadiyyatın sağlığı</a:t>
            </a:r>
            <a:endParaRPr lang="en-US" sz="1600" dirty="0">
              <a:solidFill>
                <a:srgbClr val="002060"/>
              </a:solidFill>
              <a:latin typeface="Times New Roman" panose="02020603050405020304" pitchFamily="18" charset="0"/>
              <a:cs typeface="Times New Roman" panose="02020603050405020304" pitchFamily="18" charset="0"/>
            </a:endParaRPr>
          </a:p>
        </p:txBody>
      </p:sp>
      <p:sp>
        <p:nvSpPr>
          <p:cNvPr id="16" name="Поле 2">
            <a:extLst>
              <a:ext uri="{FF2B5EF4-FFF2-40B4-BE49-F238E27FC236}">
                <a16:creationId xmlns:a16="http://schemas.microsoft.com/office/drawing/2014/main" id="{5D2ACF9B-81D6-9CE0-A33E-11611DA5A233}"/>
              </a:ext>
            </a:extLst>
          </p:cNvPr>
          <p:cNvSpPr txBox="1">
            <a:spLocks noChangeArrowheads="1"/>
          </p:cNvSpPr>
          <p:nvPr/>
        </p:nvSpPr>
        <p:spPr bwMode="auto">
          <a:xfrm>
            <a:off x="1367638" y="247050"/>
            <a:ext cx="4759787" cy="4082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6350">
                <a:solidFill>
                  <a:srgbClr val="000000"/>
                </a:solidFill>
                <a:miter lim="800000"/>
                <a:headEnd/>
                <a:tailEnd/>
              </a14:hiddenLine>
            </a:ext>
          </a:extLst>
        </p:spPr>
        <p:txBody>
          <a:bodyPr/>
          <a:lstStyle>
            <a:lvl1pPr eaLnBrk="0" hangingPunct="0">
              <a:defRPr sz="2400" b="1" i="1">
                <a:solidFill>
                  <a:srgbClr val="FFFF99"/>
                </a:solidFill>
                <a:latin typeface="Times New Roman" pitchFamily="18" charset="0"/>
              </a:defRPr>
            </a:lvl1pPr>
            <a:lvl2pPr marL="742950" indent="-285750" eaLnBrk="0" hangingPunct="0">
              <a:defRPr sz="2400" b="1" i="1">
                <a:solidFill>
                  <a:srgbClr val="FFFF99"/>
                </a:solidFill>
                <a:latin typeface="Times New Roman" pitchFamily="18" charset="0"/>
              </a:defRPr>
            </a:lvl2pPr>
            <a:lvl3pPr marL="1143000" indent="-228600" eaLnBrk="0" hangingPunct="0">
              <a:defRPr sz="2400" b="1" i="1">
                <a:solidFill>
                  <a:srgbClr val="FFFF99"/>
                </a:solidFill>
                <a:latin typeface="Times New Roman" pitchFamily="18" charset="0"/>
              </a:defRPr>
            </a:lvl3pPr>
            <a:lvl4pPr marL="1600200" indent="-228600" eaLnBrk="0" hangingPunct="0">
              <a:defRPr sz="2400" b="1" i="1">
                <a:solidFill>
                  <a:srgbClr val="FFFF99"/>
                </a:solidFill>
                <a:latin typeface="Times New Roman" pitchFamily="18" charset="0"/>
              </a:defRPr>
            </a:lvl4pPr>
            <a:lvl5pPr marL="2057400" indent="-228600" eaLnBrk="0" hangingPunct="0">
              <a:defRPr sz="2400" b="1" i="1">
                <a:solidFill>
                  <a:srgbClr val="FFFF99"/>
                </a:solidFill>
                <a:latin typeface="Times New Roman" pitchFamily="18" charset="0"/>
              </a:defRPr>
            </a:lvl5pPr>
            <a:lvl6pPr marL="2514600" indent="-228600" eaLnBrk="0" fontAlgn="base" hangingPunct="0">
              <a:lnSpc>
                <a:spcPct val="75000"/>
              </a:lnSpc>
              <a:spcBef>
                <a:spcPct val="50000"/>
              </a:spcBef>
              <a:spcAft>
                <a:spcPct val="0"/>
              </a:spcAft>
              <a:buClr>
                <a:srgbClr val="CC0000"/>
              </a:buClr>
              <a:buFont typeface="Wingdings" pitchFamily="2" charset="2"/>
              <a:buChar char="ü"/>
              <a:defRPr sz="2400" b="1" i="1">
                <a:solidFill>
                  <a:srgbClr val="FFFF99"/>
                </a:solidFill>
                <a:latin typeface="Times New Roman" pitchFamily="18" charset="0"/>
              </a:defRPr>
            </a:lvl6pPr>
            <a:lvl7pPr marL="2971800" indent="-228600" eaLnBrk="0" fontAlgn="base" hangingPunct="0">
              <a:lnSpc>
                <a:spcPct val="75000"/>
              </a:lnSpc>
              <a:spcBef>
                <a:spcPct val="50000"/>
              </a:spcBef>
              <a:spcAft>
                <a:spcPct val="0"/>
              </a:spcAft>
              <a:buClr>
                <a:srgbClr val="CC0000"/>
              </a:buClr>
              <a:buFont typeface="Wingdings" pitchFamily="2" charset="2"/>
              <a:buChar char="ü"/>
              <a:defRPr sz="2400" b="1" i="1">
                <a:solidFill>
                  <a:srgbClr val="FFFF99"/>
                </a:solidFill>
                <a:latin typeface="Times New Roman" pitchFamily="18" charset="0"/>
              </a:defRPr>
            </a:lvl7pPr>
            <a:lvl8pPr marL="3429000" indent="-228600" eaLnBrk="0" fontAlgn="base" hangingPunct="0">
              <a:lnSpc>
                <a:spcPct val="75000"/>
              </a:lnSpc>
              <a:spcBef>
                <a:spcPct val="50000"/>
              </a:spcBef>
              <a:spcAft>
                <a:spcPct val="0"/>
              </a:spcAft>
              <a:buClr>
                <a:srgbClr val="CC0000"/>
              </a:buClr>
              <a:buFont typeface="Wingdings" pitchFamily="2" charset="2"/>
              <a:buChar char="ü"/>
              <a:defRPr sz="2400" b="1" i="1">
                <a:solidFill>
                  <a:srgbClr val="FFFF99"/>
                </a:solidFill>
                <a:latin typeface="Times New Roman" pitchFamily="18" charset="0"/>
              </a:defRPr>
            </a:lvl8pPr>
            <a:lvl9pPr marL="3886200" indent="-228600" eaLnBrk="0" fontAlgn="base" hangingPunct="0">
              <a:lnSpc>
                <a:spcPct val="75000"/>
              </a:lnSpc>
              <a:spcBef>
                <a:spcPct val="50000"/>
              </a:spcBef>
              <a:spcAft>
                <a:spcPct val="0"/>
              </a:spcAft>
              <a:buClr>
                <a:srgbClr val="CC0000"/>
              </a:buClr>
              <a:buFont typeface="Wingdings" pitchFamily="2" charset="2"/>
              <a:buChar char="ü"/>
              <a:defRPr sz="2400" b="1" i="1">
                <a:solidFill>
                  <a:srgbClr val="FFFF99"/>
                </a:solidFill>
                <a:latin typeface="Times New Roman" pitchFamily="18" charset="0"/>
              </a:defRPr>
            </a:lvl9pPr>
          </a:lstStyle>
          <a:p>
            <a:pPr eaLnBrk="1" hangingPunct="1">
              <a:lnSpc>
                <a:spcPct val="100000"/>
              </a:lnSpc>
              <a:spcBef>
                <a:spcPct val="0"/>
              </a:spcBef>
              <a:buFont typeface="Wingdings" pitchFamily="2" charset="2"/>
              <a:buNone/>
            </a:pPr>
            <a:r>
              <a:rPr lang="az-Latn-AZ" sz="1800" b="0" i="0" dirty="0">
                <a:solidFill>
                  <a:schemeClr val="bg1"/>
                </a:solidFill>
              </a:rPr>
              <a:t>ETN İQTİSADİYYAT İNSTİTUTU</a:t>
            </a:r>
            <a:r>
              <a:rPr lang="en-GB" sz="1800" b="0" i="0" dirty="0">
                <a:solidFill>
                  <a:schemeClr val="bg1"/>
                </a:solidFill>
              </a:rPr>
              <a:t> </a:t>
            </a:r>
            <a:endParaRPr lang="ru-RU" sz="3600" b="0" i="0" dirty="0">
              <a:solidFill>
                <a:schemeClr val="bg1"/>
              </a:solidFill>
              <a:latin typeface="Arno Pro" pitchFamily="18" charset="0"/>
              <a:ea typeface="Tahoma" pitchFamily="34" charset="0"/>
              <a:cs typeface="Tahoma" pitchFamily="34" charset="0"/>
            </a:endParaRPr>
          </a:p>
        </p:txBody>
      </p:sp>
      <p:sp>
        <p:nvSpPr>
          <p:cNvPr id="19" name="Прямоугольник 1">
            <a:extLst>
              <a:ext uri="{FF2B5EF4-FFF2-40B4-BE49-F238E27FC236}">
                <a16:creationId xmlns:a16="http://schemas.microsoft.com/office/drawing/2014/main" id="{4BFBA7D2-D524-4F89-8E0F-F9B50DFB2C36}"/>
              </a:ext>
            </a:extLst>
          </p:cNvPr>
          <p:cNvSpPr>
            <a:spLocks noGrp="1"/>
          </p:cNvSpPr>
          <p:nvPr/>
        </p:nvSpPr>
        <p:spPr>
          <a:xfrm>
            <a:off x="301170" y="6319962"/>
            <a:ext cx="6003868" cy="512695"/>
          </a:xfrm>
          <a:prstGeom prst="rect">
            <a:avLst/>
          </a:prstGeom>
          <a:noFill/>
          <a:ln w="0">
            <a:noFill/>
            <a:prstDash val="solid"/>
          </a:ln>
        </p:spPr>
        <p:txBody>
          <a:bodyPr anchor="ctr"/>
          <a:lstStyle/>
          <a:p>
            <a:pPr>
              <a:defRPr sz="1875" b="0">
                <a:solidFill>
                  <a:srgbClr val="1769D2"/>
                </a:solidFill>
              </a:defRPr>
            </a:pPr>
            <a:r>
              <a:rPr lang="az-Latn-AZ" sz="1200" i="1" dirty="0">
                <a:solidFill>
                  <a:srgbClr val="777777"/>
                </a:solidFill>
                <a:latin typeface="Times New Roman" panose="02020603050405020304" pitchFamily="18" charset="0"/>
                <a:cs typeface="Times New Roman" panose="02020603050405020304" pitchFamily="18" charset="0"/>
              </a:rPr>
              <a:t>ETN İqtisadiyyat İnstitutunun Daimi Elmi Seminarı</a:t>
            </a:r>
            <a:r>
              <a:rPr lang="en-US" sz="1200" i="1" dirty="0">
                <a:solidFill>
                  <a:srgbClr val="777777"/>
                </a:solidFill>
                <a:latin typeface="Times New Roman" panose="02020603050405020304" pitchFamily="18" charset="0"/>
                <a:cs typeface="Times New Roman" panose="02020603050405020304" pitchFamily="18" charset="0"/>
              </a:rPr>
              <a:t> </a:t>
            </a:r>
            <a:r>
              <a:rPr lang="az-Latn-AZ" sz="1200" i="1" dirty="0">
                <a:solidFill>
                  <a:srgbClr val="777777"/>
                </a:solidFill>
                <a:latin typeface="Times New Roman" panose="02020603050405020304" pitchFamily="18" charset="0"/>
                <a:cs typeface="Times New Roman" panose="02020603050405020304" pitchFamily="18" charset="0"/>
              </a:rPr>
              <a:t>– Bakı</a:t>
            </a:r>
            <a:r>
              <a:rPr lang="en-US" sz="1200" i="1" dirty="0">
                <a:solidFill>
                  <a:srgbClr val="777777"/>
                </a:solidFill>
                <a:latin typeface="Times New Roman" panose="02020603050405020304" pitchFamily="18" charset="0"/>
                <a:cs typeface="Times New Roman" panose="02020603050405020304" pitchFamily="18" charset="0"/>
              </a:rPr>
              <a:t>, </a:t>
            </a:r>
            <a:r>
              <a:rPr lang="az-Latn-AZ" sz="1200" i="1" dirty="0">
                <a:solidFill>
                  <a:srgbClr val="777777"/>
                </a:solidFill>
                <a:latin typeface="Times New Roman" panose="02020603050405020304" pitchFamily="18" charset="0"/>
                <a:cs typeface="Times New Roman" panose="02020603050405020304" pitchFamily="18" charset="0"/>
              </a:rPr>
              <a:t>7 oktyabr 2026-cı il</a:t>
            </a:r>
            <a:endParaRPr sz="1200" i="1" dirty="0">
              <a:solidFill>
                <a:srgbClr val="777777"/>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8276773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3">
                                            <p:txEl>
                                              <p:pRg st="0" end="0"/>
                                            </p:txEl>
                                          </p:spTgt>
                                        </p:tgtEl>
                                        <p:attrNameLst>
                                          <p:attrName>style.visibility</p:attrName>
                                        </p:attrNameLst>
                                      </p:cBhvr>
                                      <p:to>
                                        <p:strVal val="visible"/>
                                      </p:to>
                                    </p:set>
                                    <p:animEffect transition="in" filter="fade">
                                      <p:cBhvr>
                                        <p:cTn id="7" dur="500"/>
                                        <p:tgtEl>
                                          <p:spTgt spid="1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3">
                                            <p:txEl>
                                              <p:pRg st="1" end="1"/>
                                            </p:txEl>
                                          </p:spTgt>
                                        </p:tgtEl>
                                        <p:attrNameLst>
                                          <p:attrName>style.visibility</p:attrName>
                                        </p:attrNameLst>
                                      </p:cBhvr>
                                      <p:to>
                                        <p:strVal val="visible"/>
                                      </p:to>
                                    </p:set>
                                    <p:animEffect transition="in" filter="fade">
                                      <p:cBhvr>
                                        <p:cTn id="12" dur="500"/>
                                        <p:tgtEl>
                                          <p:spTgt spid="1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3">
                                            <p:txEl>
                                              <p:pRg st="2" end="2"/>
                                            </p:txEl>
                                          </p:spTgt>
                                        </p:tgtEl>
                                        <p:attrNameLst>
                                          <p:attrName>style.visibility</p:attrName>
                                        </p:attrNameLst>
                                      </p:cBhvr>
                                      <p:to>
                                        <p:strVal val="visible"/>
                                      </p:to>
                                    </p:set>
                                    <p:animEffect transition="in" filter="fade">
                                      <p:cBhvr>
                                        <p:cTn id="17" dur="500"/>
                                        <p:tgtEl>
                                          <p:spTgt spid="1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Straight Connector 6">
            <a:extLst>
              <a:ext uri="{FF2B5EF4-FFF2-40B4-BE49-F238E27FC236}">
                <a16:creationId xmlns:a16="http://schemas.microsoft.com/office/drawing/2014/main" id="{78E3EFC6-D5A1-458D-B2E2-4186B380B352}"/>
              </a:ext>
            </a:extLst>
          </p:cNvPr>
          <p:cNvSpPr>
            <a:spLocks noGrp="1"/>
          </p:cNvSpPr>
          <p:nvPr/>
        </p:nvSpPr>
        <p:spPr>
          <a:xfrm>
            <a:off x="0" y="6315962"/>
            <a:ext cx="12192000" cy="0"/>
          </a:xfrm>
          <a:prstGeom prst="line">
            <a:avLst/>
          </a:prstGeom>
          <a:ln w="25400">
            <a:solidFill>
              <a:srgbClr val="002F8E"/>
            </a:solidFill>
          </a:ln>
        </p:spPr>
        <p:style>
          <a:lnRef idx="1">
            <a:schemeClr val="accent1"/>
          </a:lnRef>
          <a:fillRef idx="0">
            <a:schemeClr val="accent1"/>
          </a:fillRef>
          <a:effectRef idx="0">
            <a:schemeClr val="accent1"/>
          </a:effectRef>
          <a:fontRef idx="minor">
            <a:schemeClr val="tx1"/>
          </a:fontRef>
        </p:style>
      </p:sp>
      <p:sp>
        <p:nvSpPr>
          <p:cNvPr id="8" name="Прямоугольник 1">
            <a:extLst>
              <a:ext uri="{FF2B5EF4-FFF2-40B4-BE49-F238E27FC236}">
                <a16:creationId xmlns:a16="http://schemas.microsoft.com/office/drawing/2014/main" id="{4BFBA7D2-D524-4F89-8E0F-F9B50DFB2C36}"/>
              </a:ext>
            </a:extLst>
          </p:cNvPr>
          <p:cNvSpPr>
            <a:spLocks noGrp="1"/>
          </p:cNvSpPr>
          <p:nvPr/>
        </p:nvSpPr>
        <p:spPr>
          <a:xfrm>
            <a:off x="9972481" y="6319962"/>
            <a:ext cx="1887559" cy="512695"/>
          </a:xfrm>
          <a:prstGeom prst="rect">
            <a:avLst/>
          </a:prstGeom>
          <a:noFill/>
          <a:ln w="0">
            <a:noFill/>
            <a:prstDash val="solid"/>
          </a:ln>
        </p:spPr>
        <p:txBody>
          <a:bodyPr anchor="ctr"/>
          <a:lstStyle/>
          <a:p>
            <a:pPr algn="r">
              <a:buNone/>
              <a:defRPr sz="1875" b="0">
                <a:solidFill>
                  <a:srgbClr val="1769D2"/>
                </a:solidFill>
              </a:defRPr>
            </a:pPr>
            <a:r>
              <a:rPr sz="1200" i="1">
                <a:solidFill>
                  <a:srgbClr val="777777"/>
                </a:solidFill>
                <a:latin typeface="Times New Roman"/>
                <a:ea typeface="Times New Roman"/>
                <a:cs typeface="Times New Roman"/>
              </a:rPr>
              <a:t>https://economics.org.az</a:t>
            </a:r>
          </a:p>
        </p:txBody>
      </p:sp>
      <p:sp>
        <p:nvSpPr>
          <p:cNvPr id="9" name="Заголовок 3">
            <a:extLst>
              <a:ext uri="{FF2B5EF4-FFF2-40B4-BE49-F238E27FC236}">
                <a16:creationId xmlns:a16="http://schemas.microsoft.com/office/drawing/2014/main" id="{9AB0C541-2116-40D5-8268-929787EFEA2D}"/>
              </a:ext>
            </a:extLst>
          </p:cNvPr>
          <p:cNvSpPr>
            <a:spLocks noGrp="1"/>
          </p:cNvSpPr>
          <p:nvPr/>
        </p:nvSpPr>
        <p:spPr>
          <a:xfrm>
            <a:off x="4345660" y="1057920"/>
            <a:ext cx="6848148" cy="494712"/>
          </a:xfrm>
          <a:prstGeom prst="rect">
            <a:avLst/>
          </a:prstGeom>
        </p:spPr>
        <p:txBody>
          <a:bodyPr vert="horz" lIns="91440" tIns="45720" rIns="91440" bIns="45720" anchor="ctr">
            <a:normAutofit/>
          </a:bodyPr>
          <a:lstStyle>
            <a:lvl1pPr algn="l" defTabSz="914400">
              <a:lnSpc>
                <a:spcPct val="90000"/>
              </a:lnSpc>
              <a:spcBef>
                <a:spcPct val="0"/>
              </a:spcBef>
              <a:buNone/>
              <a:defRPr sz="4400" kern="1200">
                <a:solidFill>
                  <a:schemeClr val="tx1"/>
                </a:solidFill>
                <a:latin typeface="+mj-lt"/>
                <a:ea typeface="+mj-lt"/>
                <a:cs typeface="+mj-lt"/>
              </a:defRPr>
            </a:lvl1pPr>
          </a:lstStyle>
          <a:p>
            <a:pPr algn="r">
              <a:lnSpc>
                <a:spcPts val="2300"/>
              </a:lnSpc>
            </a:pPr>
            <a:r>
              <a:rPr lang="az-Latn-AZ" sz="2200" b="1" dirty="0">
                <a:solidFill>
                  <a:srgbClr val="002060"/>
                </a:solidFill>
                <a:latin typeface="Times New Roman" panose="02020603050405020304" pitchFamily="18" charset="0"/>
                <a:cs typeface="Times New Roman" panose="02020603050405020304" pitchFamily="18" charset="0"/>
              </a:rPr>
              <a:t>BU YÖNDƏ DİGƏR TƏDQİQATLAR</a:t>
            </a:r>
            <a:endParaRPr lang="en-US" sz="2200" dirty="0">
              <a:solidFill>
                <a:srgbClr val="002060"/>
              </a:solidFill>
              <a:latin typeface="Times New Roman" panose="02020603050405020304" pitchFamily="18" charset="0"/>
              <a:cs typeface="Times New Roman" panose="02020603050405020304" pitchFamily="18" charset="0"/>
            </a:endParaRPr>
          </a:p>
        </p:txBody>
      </p:sp>
      <p:sp>
        <p:nvSpPr>
          <p:cNvPr id="10" name="Rectangle 9">
            <a:extLst>
              <a:ext uri="{FF2B5EF4-FFF2-40B4-BE49-F238E27FC236}">
                <a16:creationId xmlns:a16="http://schemas.microsoft.com/office/drawing/2014/main" id="{6B983B77-836C-4FA0-8F0E-F910D6AFE3E5}"/>
              </a:ext>
            </a:extLst>
          </p:cNvPr>
          <p:cNvSpPr>
            <a:spLocks noGrp="1"/>
          </p:cNvSpPr>
          <p:nvPr/>
        </p:nvSpPr>
        <p:spPr>
          <a:xfrm>
            <a:off x="527188" y="1712835"/>
            <a:ext cx="11200473" cy="4272965"/>
          </a:xfrm>
          <a:prstGeom prst="rect">
            <a:avLst/>
          </a:prstGeom>
        </p:spPr>
        <p:txBody>
          <a:bodyPr wrap="square">
            <a:normAutofit/>
          </a:bodyPr>
          <a:lstStyle/>
          <a:p>
            <a:pPr>
              <a:lnSpc>
                <a:spcPts val="2300"/>
              </a:lnSpc>
              <a:spcBef>
                <a:spcPts val="1200"/>
              </a:spcBef>
            </a:pPr>
            <a:r>
              <a:rPr lang="az-Latn-AZ" b="1" dirty="0">
                <a:solidFill>
                  <a:srgbClr val="002060"/>
                </a:solidFill>
                <a:latin typeface="Times New Roman" panose="02020603050405020304" pitchFamily="18" charset="0"/>
                <a:cs typeface="Times New Roman" panose="02020603050405020304" pitchFamily="18" charset="0"/>
              </a:rPr>
              <a:t>BİLİK İQTİSADİYYATININ LİBERALLIQ (DİRİJİSTLİK) İNDEKSİ</a:t>
            </a:r>
          </a:p>
          <a:p>
            <a:pPr>
              <a:lnSpc>
                <a:spcPts val="2300"/>
              </a:lnSpc>
              <a:spcBef>
                <a:spcPts val="1200"/>
              </a:spcBef>
            </a:pPr>
            <a:r>
              <a:rPr lang="az-Latn-AZ" b="1" dirty="0">
                <a:solidFill>
                  <a:srgbClr val="002060"/>
                </a:solidFill>
                <a:latin typeface="Times New Roman" panose="02020603050405020304" pitchFamily="18" charset="0"/>
                <a:cs typeface="Times New Roman" panose="02020603050405020304" pitchFamily="18" charset="0"/>
              </a:rPr>
              <a:t>SOSİAL MÜDAFİƏ SİSTEMİNİN LİBERALLIQ (DİRİJİSTLİK) İNDEKSİ</a:t>
            </a:r>
          </a:p>
          <a:p>
            <a:pPr>
              <a:lnSpc>
                <a:spcPts val="2300"/>
              </a:lnSpc>
              <a:spcBef>
                <a:spcPts val="1200"/>
              </a:spcBef>
            </a:pPr>
            <a:r>
              <a:rPr lang="az-Latn-AZ" b="1" dirty="0">
                <a:solidFill>
                  <a:srgbClr val="002060"/>
                </a:solidFill>
                <a:latin typeface="Times New Roman" panose="02020603050405020304" pitchFamily="18" charset="0"/>
                <a:cs typeface="Times New Roman" panose="02020603050405020304" pitchFamily="18" charset="0"/>
              </a:rPr>
              <a:t>İNFORMASİYA SİSTEMİNİN LİBERALLIQ (DİRİJİSTLİK) İNDEKSİ</a:t>
            </a:r>
          </a:p>
          <a:p>
            <a:pPr>
              <a:lnSpc>
                <a:spcPts val="2300"/>
              </a:lnSpc>
              <a:spcBef>
                <a:spcPts val="1200"/>
              </a:spcBef>
            </a:pPr>
            <a:r>
              <a:rPr lang="az-Latn-AZ" b="1" dirty="0">
                <a:solidFill>
                  <a:srgbClr val="002060"/>
                </a:solidFill>
                <a:latin typeface="Times New Roman" panose="02020603050405020304" pitchFamily="18" charset="0"/>
                <a:cs typeface="Times New Roman" panose="02020603050405020304" pitchFamily="18" charset="0"/>
              </a:rPr>
              <a:t>XARİCİ İQTİSADİ ƏLAQƏLƏRİN LİBERALLIQ (DİRİJİSTLİK) İNDEKSİ</a:t>
            </a:r>
          </a:p>
          <a:p>
            <a:pPr>
              <a:lnSpc>
                <a:spcPts val="2300"/>
              </a:lnSpc>
              <a:spcBef>
                <a:spcPts val="1200"/>
              </a:spcBef>
            </a:pPr>
            <a:r>
              <a:rPr lang="az-Latn-AZ" b="1" dirty="0">
                <a:solidFill>
                  <a:srgbClr val="002060"/>
                </a:solidFill>
                <a:latin typeface="Times New Roman" panose="02020603050405020304" pitchFamily="18" charset="0"/>
                <a:cs typeface="Times New Roman" panose="02020603050405020304" pitchFamily="18" charset="0"/>
              </a:rPr>
              <a:t>QİYMƏTQOYMANIN LİBERALLIQ (DİRİJİSTLİK) İNDEKSİ</a:t>
            </a:r>
          </a:p>
          <a:p>
            <a:pPr>
              <a:lnSpc>
                <a:spcPts val="2300"/>
              </a:lnSpc>
              <a:spcBef>
                <a:spcPts val="2400"/>
              </a:spcBef>
            </a:pPr>
            <a:r>
              <a:rPr lang="az-Latn-AZ" b="1" dirty="0">
                <a:solidFill>
                  <a:srgbClr val="002060"/>
                </a:solidFill>
                <a:latin typeface="Times New Roman" panose="02020603050405020304" pitchFamily="18" charset="0"/>
                <a:cs typeface="Times New Roman" panose="02020603050405020304" pitchFamily="18" charset="0"/>
              </a:rPr>
              <a:t>AZƏRBAYCAN BÖLGƏLƏRİNİN MÜQAYİSƏLİ QİYMƏTLƏNDİRMƏLƏRİ:</a:t>
            </a:r>
          </a:p>
          <a:p>
            <a:pPr>
              <a:lnSpc>
                <a:spcPts val="2300"/>
              </a:lnSpc>
              <a:spcBef>
                <a:spcPts val="600"/>
              </a:spcBef>
            </a:pPr>
            <a:r>
              <a:rPr lang="az-Latn-AZ" b="1" dirty="0">
                <a:solidFill>
                  <a:srgbClr val="002060"/>
                </a:solidFill>
                <a:latin typeface="Times New Roman" panose="02020603050405020304" pitchFamily="18" charset="0"/>
                <a:cs typeface="Times New Roman" panose="02020603050405020304" pitchFamily="18" charset="0"/>
              </a:rPr>
              <a:t>	- sosial-iqtisadi inkişaf üzrə</a:t>
            </a:r>
          </a:p>
          <a:p>
            <a:pPr>
              <a:lnSpc>
                <a:spcPts val="2300"/>
              </a:lnSpc>
              <a:spcBef>
                <a:spcPts val="600"/>
              </a:spcBef>
            </a:pPr>
            <a:r>
              <a:rPr lang="az-Latn-AZ" b="1" dirty="0">
                <a:solidFill>
                  <a:srgbClr val="002060"/>
                </a:solidFill>
                <a:latin typeface="Times New Roman" panose="02020603050405020304" pitchFamily="18" charset="0"/>
                <a:cs typeface="Times New Roman" panose="02020603050405020304" pitchFamily="18" charset="0"/>
              </a:rPr>
              <a:t>	- iqtisadi diversifikasiya üzrə</a:t>
            </a:r>
          </a:p>
          <a:p>
            <a:pPr>
              <a:lnSpc>
                <a:spcPts val="2300"/>
              </a:lnSpc>
              <a:spcBef>
                <a:spcPts val="600"/>
              </a:spcBef>
            </a:pPr>
            <a:r>
              <a:rPr lang="az-Latn-AZ" b="1" dirty="0">
                <a:solidFill>
                  <a:srgbClr val="002060"/>
                </a:solidFill>
                <a:latin typeface="Times New Roman" panose="02020603050405020304" pitchFamily="18" charset="0"/>
                <a:cs typeface="Times New Roman" panose="02020603050405020304" pitchFamily="18" charset="0"/>
              </a:rPr>
              <a:t>	- həyat keyfiyyəti üzrə</a:t>
            </a:r>
          </a:p>
          <a:p>
            <a:pPr>
              <a:lnSpc>
                <a:spcPts val="2300"/>
              </a:lnSpc>
              <a:spcBef>
                <a:spcPts val="600"/>
              </a:spcBef>
            </a:pPr>
            <a:r>
              <a:rPr lang="az-Latn-AZ" b="1" dirty="0">
                <a:solidFill>
                  <a:srgbClr val="002060"/>
                </a:solidFill>
                <a:latin typeface="Times New Roman" panose="02020603050405020304" pitchFamily="18" charset="0"/>
                <a:cs typeface="Times New Roman" panose="02020603050405020304" pitchFamily="18" charset="0"/>
              </a:rPr>
              <a:t>	- maliyyə özünütəminatı üzrə</a:t>
            </a:r>
          </a:p>
        </p:txBody>
      </p:sp>
      <p:pic>
        <p:nvPicPr>
          <p:cNvPr id="12" name="Рисунок 1"/>
          <p:cNvPicPr>
            <a:picLocks noChangeAspect="1"/>
          </p:cNvPicPr>
          <p:nvPr/>
        </p:nvPicPr>
        <p:blipFill>
          <a:blip r:embed="rId3"/>
          <a:srcRect l="58456" t="15993" r="20644" b="63036"/>
          <a:stretch>
            <a:fillRect/>
          </a:stretch>
        </p:blipFill>
        <p:spPr>
          <a:xfrm>
            <a:off x="-1" y="-12700"/>
            <a:ext cx="12192001" cy="955380"/>
          </a:xfrm>
          <a:prstGeom prst="rect">
            <a:avLst/>
          </a:prstGeom>
          <a:ln>
            <a:noFill/>
          </a:ln>
        </p:spPr>
      </p:pic>
      <p:sp>
        <p:nvSpPr>
          <p:cNvPr id="15" name="Поле 2">
            <a:extLst>
              <a:ext uri="{FF2B5EF4-FFF2-40B4-BE49-F238E27FC236}">
                <a16:creationId xmlns:a16="http://schemas.microsoft.com/office/drawing/2014/main" id="{5D2ACF9B-81D6-9CE0-A33E-11611DA5A233}"/>
              </a:ext>
            </a:extLst>
          </p:cNvPr>
          <p:cNvSpPr txBox="1">
            <a:spLocks noChangeArrowheads="1"/>
          </p:cNvSpPr>
          <p:nvPr/>
        </p:nvSpPr>
        <p:spPr bwMode="auto">
          <a:xfrm>
            <a:off x="1367638" y="247050"/>
            <a:ext cx="4759787" cy="4082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6350">
                <a:solidFill>
                  <a:srgbClr val="000000"/>
                </a:solidFill>
                <a:miter lim="800000"/>
                <a:headEnd/>
                <a:tailEnd/>
              </a14:hiddenLine>
            </a:ext>
          </a:extLst>
        </p:spPr>
        <p:txBody>
          <a:bodyPr/>
          <a:lstStyle>
            <a:lvl1pPr eaLnBrk="0" hangingPunct="0">
              <a:defRPr sz="2400" b="1" i="1">
                <a:solidFill>
                  <a:srgbClr val="FFFF99"/>
                </a:solidFill>
                <a:latin typeface="Times New Roman" pitchFamily="18" charset="0"/>
              </a:defRPr>
            </a:lvl1pPr>
            <a:lvl2pPr marL="742950" indent="-285750" eaLnBrk="0" hangingPunct="0">
              <a:defRPr sz="2400" b="1" i="1">
                <a:solidFill>
                  <a:srgbClr val="FFFF99"/>
                </a:solidFill>
                <a:latin typeface="Times New Roman" pitchFamily="18" charset="0"/>
              </a:defRPr>
            </a:lvl2pPr>
            <a:lvl3pPr marL="1143000" indent="-228600" eaLnBrk="0" hangingPunct="0">
              <a:defRPr sz="2400" b="1" i="1">
                <a:solidFill>
                  <a:srgbClr val="FFFF99"/>
                </a:solidFill>
                <a:latin typeface="Times New Roman" pitchFamily="18" charset="0"/>
              </a:defRPr>
            </a:lvl3pPr>
            <a:lvl4pPr marL="1600200" indent="-228600" eaLnBrk="0" hangingPunct="0">
              <a:defRPr sz="2400" b="1" i="1">
                <a:solidFill>
                  <a:srgbClr val="FFFF99"/>
                </a:solidFill>
                <a:latin typeface="Times New Roman" pitchFamily="18" charset="0"/>
              </a:defRPr>
            </a:lvl4pPr>
            <a:lvl5pPr marL="2057400" indent="-228600" eaLnBrk="0" hangingPunct="0">
              <a:defRPr sz="2400" b="1" i="1">
                <a:solidFill>
                  <a:srgbClr val="FFFF99"/>
                </a:solidFill>
                <a:latin typeface="Times New Roman" pitchFamily="18" charset="0"/>
              </a:defRPr>
            </a:lvl5pPr>
            <a:lvl6pPr marL="2514600" indent="-228600" eaLnBrk="0" fontAlgn="base" hangingPunct="0">
              <a:lnSpc>
                <a:spcPct val="75000"/>
              </a:lnSpc>
              <a:spcBef>
                <a:spcPct val="50000"/>
              </a:spcBef>
              <a:spcAft>
                <a:spcPct val="0"/>
              </a:spcAft>
              <a:buClr>
                <a:srgbClr val="CC0000"/>
              </a:buClr>
              <a:buFont typeface="Wingdings" pitchFamily="2" charset="2"/>
              <a:buChar char="ü"/>
              <a:defRPr sz="2400" b="1" i="1">
                <a:solidFill>
                  <a:srgbClr val="FFFF99"/>
                </a:solidFill>
                <a:latin typeface="Times New Roman" pitchFamily="18" charset="0"/>
              </a:defRPr>
            </a:lvl6pPr>
            <a:lvl7pPr marL="2971800" indent="-228600" eaLnBrk="0" fontAlgn="base" hangingPunct="0">
              <a:lnSpc>
                <a:spcPct val="75000"/>
              </a:lnSpc>
              <a:spcBef>
                <a:spcPct val="50000"/>
              </a:spcBef>
              <a:spcAft>
                <a:spcPct val="0"/>
              </a:spcAft>
              <a:buClr>
                <a:srgbClr val="CC0000"/>
              </a:buClr>
              <a:buFont typeface="Wingdings" pitchFamily="2" charset="2"/>
              <a:buChar char="ü"/>
              <a:defRPr sz="2400" b="1" i="1">
                <a:solidFill>
                  <a:srgbClr val="FFFF99"/>
                </a:solidFill>
                <a:latin typeface="Times New Roman" pitchFamily="18" charset="0"/>
              </a:defRPr>
            </a:lvl7pPr>
            <a:lvl8pPr marL="3429000" indent="-228600" eaLnBrk="0" fontAlgn="base" hangingPunct="0">
              <a:lnSpc>
                <a:spcPct val="75000"/>
              </a:lnSpc>
              <a:spcBef>
                <a:spcPct val="50000"/>
              </a:spcBef>
              <a:spcAft>
                <a:spcPct val="0"/>
              </a:spcAft>
              <a:buClr>
                <a:srgbClr val="CC0000"/>
              </a:buClr>
              <a:buFont typeface="Wingdings" pitchFamily="2" charset="2"/>
              <a:buChar char="ü"/>
              <a:defRPr sz="2400" b="1" i="1">
                <a:solidFill>
                  <a:srgbClr val="FFFF99"/>
                </a:solidFill>
                <a:latin typeface="Times New Roman" pitchFamily="18" charset="0"/>
              </a:defRPr>
            </a:lvl8pPr>
            <a:lvl9pPr marL="3886200" indent="-228600" eaLnBrk="0" fontAlgn="base" hangingPunct="0">
              <a:lnSpc>
                <a:spcPct val="75000"/>
              </a:lnSpc>
              <a:spcBef>
                <a:spcPct val="50000"/>
              </a:spcBef>
              <a:spcAft>
                <a:spcPct val="0"/>
              </a:spcAft>
              <a:buClr>
                <a:srgbClr val="CC0000"/>
              </a:buClr>
              <a:buFont typeface="Wingdings" pitchFamily="2" charset="2"/>
              <a:buChar char="ü"/>
              <a:defRPr sz="2400" b="1" i="1">
                <a:solidFill>
                  <a:srgbClr val="FFFF99"/>
                </a:solidFill>
                <a:latin typeface="Times New Roman" pitchFamily="18" charset="0"/>
              </a:defRPr>
            </a:lvl9pPr>
          </a:lstStyle>
          <a:p>
            <a:pPr eaLnBrk="1" hangingPunct="1">
              <a:lnSpc>
                <a:spcPct val="100000"/>
              </a:lnSpc>
              <a:spcBef>
                <a:spcPct val="0"/>
              </a:spcBef>
              <a:buFont typeface="Wingdings" pitchFamily="2" charset="2"/>
              <a:buNone/>
            </a:pPr>
            <a:r>
              <a:rPr lang="az-Latn-AZ" sz="1800" b="0" i="0" dirty="0">
                <a:solidFill>
                  <a:schemeClr val="bg1"/>
                </a:solidFill>
              </a:rPr>
              <a:t>ETN İQTİSADİYYAT İNSTİTUTU</a:t>
            </a:r>
            <a:r>
              <a:rPr lang="en-GB" sz="1800" b="0" i="0" dirty="0">
                <a:solidFill>
                  <a:schemeClr val="bg1"/>
                </a:solidFill>
              </a:rPr>
              <a:t> </a:t>
            </a:r>
            <a:endParaRPr lang="ru-RU" sz="3600" b="0" i="0" dirty="0">
              <a:solidFill>
                <a:schemeClr val="bg1"/>
              </a:solidFill>
              <a:latin typeface="Arno Pro" pitchFamily="18" charset="0"/>
              <a:ea typeface="Tahoma" pitchFamily="34" charset="0"/>
              <a:cs typeface="Tahoma" pitchFamily="34" charset="0"/>
            </a:endParaRPr>
          </a:p>
        </p:txBody>
      </p:sp>
      <p:pic>
        <p:nvPicPr>
          <p:cNvPr id="16" name="Рисунок 23"/>
          <p:cNvPicPr>
            <a:picLocks noChangeAspect="1"/>
          </p:cNvPicPr>
          <p:nvPr/>
        </p:nvPicPr>
        <p:blipFill>
          <a:blip r:embed="rId4"/>
          <a:srcRect b="34521"/>
          <a:stretch>
            <a:fillRect/>
          </a:stretch>
        </p:blipFill>
        <p:spPr>
          <a:xfrm>
            <a:off x="659567" y="119650"/>
            <a:ext cx="613801" cy="596788"/>
          </a:xfrm>
          <a:prstGeom prst="rect">
            <a:avLst/>
          </a:prstGeom>
          <a:ln>
            <a:noFill/>
          </a:ln>
        </p:spPr>
      </p:pic>
      <p:sp>
        <p:nvSpPr>
          <p:cNvPr id="17" name="Прямоугольник 1">
            <a:extLst>
              <a:ext uri="{FF2B5EF4-FFF2-40B4-BE49-F238E27FC236}">
                <a16:creationId xmlns:a16="http://schemas.microsoft.com/office/drawing/2014/main" id="{4BFBA7D2-D524-4F89-8E0F-F9B50DFB2C36}"/>
              </a:ext>
            </a:extLst>
          </p:cNvPr>
          <p:cNvSpPr>
            <a:spLocks noGrp="1"/>
          </p:cNvSpPr>
          <p:nvPr/>
        </p:nvSpPr>
        <p:spPr>
          <a:xfrm>
            <a:off x="301170" y="6319962"/>
            <a:ext cx="6003868" cy="512695"/>
          </a:xfrm>
          <a:prstGeom prst="rect">
            <a:avLst/>
          </a:prstGeom>
          <a:noFill/>
          <a:ln w="0">
            <a:noFill/>
            <a:prstDash val="solid"/>
          </a:ln>
        </p:spPr>
        <p:txBody>
          <a:bodyPr anchor="ctr"/>
          <a:lstStyle/>
          <a:p>
            <a:pPr>
              <a:defRPr sz="1875" b="0">
                <a:solidFill>
                  <a:srgbClr val="1769D2"/>
                </a:solidFill>
              </a:defRPr>
            </a:pPr>
            <a:r>
              <a:rPr lang="az-Latn-AZ" sz="1200" i="1" dirty="0">
                <a:solidFill>
                  <a:srgbClr val="777777"/>
                </a:solidFill>
                <a:latin typeface="Times New Roman" panose="02020603050405020304" pitchFamily="18" charset="0"/>
                <a:cs typeface="Times New Roman" panose="02020603050405020304" pitchFamily="18" charset="0"/>
              </a:rPr>
              <a:t>ETN İqtisadiyyat İnstitutunun Daimi Elmi Seminarı</a:t>
            </a:r>
            <a:r>
              <a:rPr lang="en-US" sz="1200" i="1" dirty="0">
                <a:solidFill>
                  <a:srgbClr val="777777"/>
                </a:solidFill>
                <a:latin typeface="Times New Roman" panose="02020603050405020304" pitchFamily="18" charset="0"/>
                <a:cs typeface="Times New Roman" panose="02020603050405020304" pitchFamily="18" charset="0"/>
              </a:rPr>
              <a:t> </a:t>
            </a:r>
            <a:r>
              <a:rPr lang="az-Latn-AZ" sz="1200" i="1" dirty="0">
                <a:solidFill>
                  <a:srgbClr val="777777"/>
                </a:solidFill>
                <a:latin typeface="Times New Roman" panose="02020603050405020304" pitchFamily="18" charset="0"/>
                <a:cs typeface="Times New Roman" panose="02020603050405020304" pitchFamily="18" charset="0"/>
              </a:rPr>
              <a:t>– Bakı</a:t>
            </a:r>
            <a:r>
              <a:rPr lang="en-US" sz="1200" i="1" dirty="0">
                <a:solidFill>
                  <a:srgbClr val="777777"/>
                </a:solidFill>
                <a:latin typeface="Times New Roman" panose="02020603050405020304" pitchFamily="18" charset="0"/>
                <a:cs typeface="Times New Roman" panose="02020603050405020304" pitchFamily="18" charset="0"/>
              </a:rPr>
              <a:t>, </a:t>
            </a:r>
            <a:r>
              <a:rPr lang="az-Latn-AZ" sz="1200" i="1" dirty="0">
                <a:solidFill>
                  <a:srgbClr val="777777"/>
                </a:solidFill>
                <a:latin typeface="Times New Roman" panose="02020603050405020304" pitchFamily="18" charset="0"/>
                <a:cs typeface="Times New Roman" panose="02020603050405020304" pitchFamily="18" charset="0"/>
              </a:rPr>
              <a:t>7 oktyabr 2026-cı il</a:t>
            </a:r>
            <a:endParaRPr sz="1200" i="1" dirty="0">
              <a:solidFill>
                <a:srgbClr val="777777"/>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5744542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mph" presetSubtype="0" nodeType="clickEffect">
                                  <p:stCondLst>
                                    <p:cond delay="0"/>
                                  </p:stCondLst>
                                  <p:childTnLst>
                                    <p:set>
                                      <p:cBhvr rctx="PPT">
                                        <p:cTn id="6" dur="indefinite"/>
                                        <p:tgtEl>
                                          <p:spTgt spid="10">
                                            <p:txEl>
                                              <p:pRg st="0" end="0"/>
                                            </p:txEl>
                                          </p:spTgt>
                                        </p:tgtEl>
                                        <p:attrNameLst>
                                          <p:attrName>style.opacity</p:attrName>
                                        </p:attrNameLst>
                                      </p:cBhvr>
                                      <p:to>
                                        <p:strVal val="0.5"/>
                                      </p:to>
                                    </p:set>
                                    <p:animEffect filter="image" prLst="opacity: 0.5">
                                      <p:cBhvr rctx="IE">
                                        <p:cTn id="7" dur="indefinite"/>
                                        <p:tgtEl>
                                          <p:spTgt spid="10">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10">
                                            <p:txEl>
                                              <p:pRg st="1" end="1"/>
                                            </p:txEl>
                                          </p:spTgt>
                                        </p:tgtEl>
                                        <p:attrNameLst>
                                          <p:attrName>style.visibility</p:attrName>
                                        </p:attrNameLst>
                                      </p:cBhvr>
                                      <p:to>
                                        <p:strVal val="visible"/>
                                      </p:to>
                                    </p:set>
                                    <p:animEffect transition="in" filter="fade">
                                      <p:cBhvr>
                                        <p:cTn id="10" dur="500"/>
                                        <p:tgtEl>
                                          <p:spTgt spid="10">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9" presetClass="emph" presetSubtype="0" nodeType="clickEffect">
                                  <p:stCondLst>
                                    <p:cond delay="0"/>
                                  </p:stCondLst>
                                  <p:childTnLst>
                                    <p:set>
                                      <p:cBhvr rctx="PPT">
                                        <p:cTn id="14" dur="indefinite"/>
                                        <p:tgtEl>
                                          <p:spTgt spid="10">
                                            <p:txEl>
                                              <p:pRg st="1" end="1"/>
                                            </p:txEl>
                                          </p:spTgt>
                                        </p:tgtEl>
                                        <p:attrNameLst>
                                          <p:attrName>style.opacity</p:attrName>
                                        </p:attrNameLst>
                                      </p:cBhvr>
                                      <p:to>
                                        <p:strVal val="0.5"/>
                                      </p:to>
                                    </p:set>
                                    <p:animEffect filter="image" prLst="opacity: 0.5">
                                      <p:cBhvr rctx="IE">
                                        <p:cTn id="15" dur="indefinite"/>
                                        <p:tgtEl>
                                          <p:spTgt spid="10">
                                            <p:txEl>
                                              <p:pRg st="1" end="1"/>
                                            </p:txEl>
                                          </p:spTgt>
                                        </p:tgtEl>
                                      </p:cBhvr>
                                    </p:animEffect>
                                  </p:childTnLst>
                                </p:cTn>
                              </p:par>
                              <p:par>
                                <p:cTn id="16" presetID="10" presetClass="entr" presetSubtype="0" fill="hold" nodeType="withEffect">
                                  <p:stCondLst>
                                    <p:cond delay="0"/>
                                  </p:stCondLst>
                                  <p:childTnLst>
                                    <p:set>
                                      <p:cBhvr>
                                        <p:cTn id="17" dur="1" fill="hold">
                                          <p:stCondLst>
                                            <p:cond delay="0"/>
                                          </p:stCondLst>
                                        </p:cTn>
                                        <p:tgtEl>
                                          <p:spTgt spid="10">
                                            <p:txEl>
                                              <p:pRg st="2" end="2"/>
                                            </p:txEl>
                                          </p:spTgt>
                                        </p:tgtEl>
                                        <p:attrNameLst>
                                          <p:attrName>style.visibility</p:attrName>
                                        </p:attrNameLst>
                                      </p:cBhvr>
                                      <p:to>
                                        <p:strVal val="visible"/>
                                      </p:to>
                                    </p:set>
                                    <p:animEffect transition="in" filter="fade">
                                      <p:cBhvr>
                                        <p:cTn id="18" dur="500"/>
                                        <p:tgtEl>
                                          <p:spTgt spid="10">
                                            <p:txEl>
                                              <p:pRg st="2" end="2"/>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9" presetClass="emph" presetSubtype="0" nodeType="clickEffect">
                                  <p:stCondLst>
                                    <p:cond delay="0"/>
                                  </p:stCondLst>
                                  <p:childTnLst>
                                    <p:set>
                                      <p:cBhvr rctx="PPT">
                                        <p:cTn id="22" dur="indefinite"/>
                                        <p:tgtEl>
                                          <p:spTgt spid="10">
                                            <p:txEl>
                                              <p:pRg st="2" end="2"/>
                                            </p:txEl>
                                          </p:spTgt>
                                        </p:tgtEl>
                                        <p:attrNameLst>
                                          <p:attrName>style.opacity</p:attrName>
                                        </p:attrNameLst>
                                      </p:cBhvr>
                                      <p:to>
                                        <p:strVal val="0.5"/>
                                      </p:to>
                                    </p:set>
                                    <p:animEffect filter="image" prLst="opacity: 0.5">
                                      <p:cBhvr rctx="IE">
                                        <p:cTn id="23" dur="indefinite"/>
                                        <p:tgtEl>
                                          <p:spTgt spid="10">
                                            <p:txEl>
                                              <p:pRg st="2" end="2"/>
                                            </p:txEl>
                                          </p:spTgt>
                                        </p:tgtEl>
                                      </p:cBhvr>
                                    </p:animEffect>
                                  </p:childTnLst>
                                </p:cTn>
                              </p:par>
                              <p:par>
                                <p:cTn id="24" presetID="10" presetClass="entr" presetSubtype="0" fill="hold" nodeType="withEffect">
                                  <p:stCondLst>
                                    <p:cond delay="0"/>
                                  </p:stCondLst>
                                  <p:childTnLst>
                                    <p:set>
                                      <p:cBhvr>
                                        <p:cTn id="25" dur="1" fill="hold">
                                          <p:stCondLst>
                                            <p:cond delay="0"/>
                                          </p:stCondLst>
                                        </p:cTn>
                                        <p:tgtEl>
                                          <p:spTgt spid="10">
                                            <p:txEl>
                                              <p:pRg st="3" end="3"/>
                                            </p:txEl>
                                          </p:spTgt>
                                        </p:tgtEl>
                                        <p:attrNameLst>
                                          <p:attrName>style.visibility</p:attrName>
                                        </p:attrNameLst>
                                      </p:cBhvr>
                                      <p:to>
                                        <p:strVal val="visible"/>
                                      </p:to>
                                    </p:set>
                                    <p:animEffect transition="in" filter="fade">
                                      <p:cBhvr>
                                        <p:cTn id="26" dur="500"/>
                                        <p:tgtEl>
                                          <p:spTgt spid="10">
                                            <p:txEl>
                                              <p:pRg st="3" end="3"/>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9" presetClass="emph" presetSubtype="0" nodeType="clickEffect">
                                  <p:stCondLst>
                                    <p:cond delay="0"/>
                                  </p:stCondLst>
                                  <p:childTnLst>
                                    <p:set>
                                      <p:cBhvr rctx="PPT">
                                        <p:cTn id="30" dur="indefinite"/>
                                        <p:tgtEl>
                                          <p:spTgt spid="10">
                                            <p:txEl>
                                              <p:pRg st="3" end="3"/>
                                            </p:txEl>
                                          </p:spTgt>
                                        </p:tgtEl>
                                        <p:attrNameLst>
                                          <p:attrName>style.opacity</p:attrName>
                                        </p:attrNameLst>
                                      </p:cBhvr>
                                      <p:to>
                                        <p:strVal val="0.5"/>
                                      </p:to>
                                    </p:set>
                                    <p:animEffect filter="image" prLst="opacity: 0.5">
                                      <p:cBhvr rctx="IE">
                                        <p:cTn id="31" dur="indefinite"/>
                                        <p:tgtEl>
                                          <p:spTgt spid="10">
                                            <p:txEl>
                                              <p:pRg st="3" end="3"/>
                                            </p:txEl>
                                          </p:spTgt>
                                        </p:tgtEl>
                                      </p:cBhvr>
                                    </p:animEffect>
                                  </p:childTnLst>
                                </p:cTn>
                              </p:par>
                              <p:par>
                                <p:cTn id="32" presetID="10" presetClass="entr" presetSubtype="0" fill="hold" nodeType="withEffect">
                                  <p:stCondLst>
                                    <p:cond delay="0"/>
                                  </p:stCondLst>
                                  <p:childTnLst>
                                    <p:set>
                                      <p:cBhvr>
                                        <p:cTn id="33" dur="1" fill="hold">
                                          <p:stCondLst>
                                            <p:cond delay="0"/>
                                          </p:stCondLst>
                                        </p:cTn>
                                        <p:tgtEl>
                                          <p:spTgt spid="10">
                                            <p:txEl>
                                              <p:pRg st="4" end="4"/>
                                            </p:txEl>
                                          </p:spTgt>
                                        </p:tgtEl>
                                        <p:attrNameLst>
                                          <p:attrName>style.visibility</p:attrName>
                                        </p:attrNameLst>
                                      </p:cBhvr>
                                      <p:to>
                                        <p:strVal val="visible"/>
                                      </p:to>
                                    </p:set>
                                    <p:animEffect transition="in" filter="fade">
                                      <p:cBhvr>
                                        <p:cTn id="34" dur="500"/>
                                        <p:tgtEl>
                                          <p:spTgt spid="10">
                                            <p:txEl>
                                              <p:pRg st="4" end="4"/>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9" presetClass="emph" presetSubtype="0" nodeType="clickEffect">
                                  <p:stCondLst>
                                    <p:cond delay="0"/>
                                  </p:stCondLst>
                                  <p:childTnLst>
                                    <p:set>
                                      <p:cBhvr rctx="PPT">
                                        <p:cTn id="38" dur="indefinite"/>
                                        <p:tgtEl>
                                          <p:spTgt spid="10">
                                            <p:txEl>
                                              <p:pRg st="4" end="4"/>
                                            </p:txEl>
                                          </p:spTgt>
                                        </p:tgtEl>
                                        <p:attrNameLst>
                                          <p:attrName>style.opacity</p:attrName>
                                        </p:attrNameLst>
                                      </p:cBhvr>
                                      <p:to>
                                        <p:strVal val="0.5"/>
                                      </p:to>
                                    </p:set>
                                    <p:animEffect filter="image" prLst="opacity: 0.5">
                                      <p:cBhvr rctx="IE">
                                        <p:cTn id="39" dur="indefinite"/>
                                        <p:tgtEl>
                                          <p:spTgt spid="10">
                                            <p:txEl>
                                              <p:pRg st="4" end="4"/>
                                            </p:txEl>
                                          </p:spTgt>
                                        </p:tgtEl>
                                      </p:cBhvr>
                                    </p:animEffect>
                                  </p:childTnLst>
                                </p:cTn>
                              </p:par>
                              <p:par>
                                <p:cTn id="40" presetID="10" presetClass="entr" presetSubtype="0" fill="hold" nodeType="withEffect">
                                  <p:stCondLst>
                                    <p:cond delay="0"/>
                                  </p:stCondLst>
                                  <p:childTnLst>
                                    <p:set>
                                      <p:cBhvr>
                                        <p:cTn id="41" dur="1" fill="hold">
                                          <p:stCondLst>
                                            <p:cond delay="0"/>
                                          </p:stCondLst>
                                        </p:cTn>
                                        <p:tgtEl>
                                          <p:spTgt spid="10">
                                            <p:txEl>
                                              <p:pRg st="5" end="5"/>
                                            </p:txEl>
                                          </p:spTgt>
                                        </p:tgtEl>
                                        <p:attrNameLst>
                                          <p:attrName>style.visibility</p:attrName>
                                        </p:attrNameLst>
                                      </p:cBhvr>
                                      <p:to>
                                        <p:strVal val="visible"/>
                                      </p:to>
                                    </p:set>
                                    <p:animEffect transition="in" filter="fade">
                                      <p:cBhvr>
                                        <p:cTn id="42" dur="500"/>
                                        <p:tgtEl>
                                          <p:spTgt spid="10">
                                            <p:txEl>
                                              <p:pRg st="5" end="5"/>
                                            </p:txEl>
                                          </p:spTgt>
                                        </p:tgtEl>
                                      </p:cBhvr>
                                    </p:animEffect>
                                  </p:childTnLst>
                                </p:cTn>
                              </p:par>
                              <p:par>
                                <p:cTn id="43" presetID="10" presetClass="entr" presetSubtype="0" fill="hold" nodeType="withEffect">
                                  <p:stCondLst>
                                    <p:cond delay="0"/>
                                  </p:stCondLst>
                                  <p:childTnLst>
                                    <p:set>
                                      <p:cBhvr>
                                        <p:cTn id="44" dur="1" fill="hold">
                                          <p:stCondLst>
                                            <p:cond delay="0"/>
                                          </p:stCondLst>
                                        </p:cTn>
                                        <p:tgtEl>
                                          <p:spTgt spid="10">
                                            <p:txEl>
                                              <p:pRg st="6" end="6"/>
                                            </p:txEl>
                                          </p:spTgt>
                                        </p:tgtEl>
                                        <p:attrNameLst>
                                          <p:attrName>style.visibility</p:attrName>
                                        </p:attrNameLst>
                                      </p:cBhvr>
                                      <p:to>
                                        <p:strVal val="visible"/>
                                      </p:to>
                                    </p:set>
                                    <p:animEffect transition="in" filter="fade">
                                      <p:cBhvr>
                                        <p:cTn id="45" dur="500"/>
                                        <p:tgtEl>
                                          <p:spTgt spid="10">
                                            <p:txEl>
                                              <p:pRg st="6" end="6"/>
                                            </p:txEl>
                                          </p:spTgt>
                                        </p:tgtEl>
                                      </p:cBhvr>
                                    </p:animEffect>
                                  </p:childTnLst>
                                </p:cTn>
                              </p:par>
                              <p:par>
                                <p:cTn id="46" presetID="10" presetClass="entr" presetSubtype="0" fill="hold" nodeType="withEffect">
                                  <p:stCondLst>
                                    <p:cond delay="0"/>
                                  </p:stCondLst>
                                  <p:childTnLst>
                                    <p:set>
                                      <p:cBhvr>
                                        <p:cTn id="47" dur="1" fill="hold">
                                          <p:stCondLst>
                                            <p:cond delay="0"/>
                                          </p:stCondLst>
                                        </p:cTn>
                                        <p:tgtEl>
                                          <p:spTgt spid="10">
                                            <p:txEl>
                                              <p:pRg st="7" end="7"/>
                                            </p:txEl>
                                          </p:spTgt>
                                        </p:tgtEl>
                                        <p:attrNameLst>
                                          <p:attrName>style.visibility</p:attrName>
                                        </p:attrNameLst>
                                      </p:cBhvr>
                                      <p:to>
                                        <p:strVal val="visible"/>
                                      </p:to>
                                    </p:set>
                                    <p:animEffect transition="in" filter="fade">
                                      <p:cBhvr>
                                        <p:cTn id="48" dur="500"/>
                                        <p:tgtEl>
                                          <p:spTgt spid="10">
                                            <p:txEl>
                                              <p:pRg st="7" end="7"/>
                                            </p:txEl>
                                          </p:spTgt>
                                        </p:tgtEl>
                                      </p:cBhvr>
                                    </p:animEffect>
                                  </p:childTnLst>
                                </p:cTn>
                              </p:par>
                              <p:par>
                                <p:cTn id="49" presetID="10" presetClass="entr" presetSubtype="0" fill="hold" nodeType="withEffect">
                                  <p:stCondLst>
                                    <p:cond delay="0"/>
                                  </p:stCondLst>
                                  <p:childTnLst>
                                    <p:set>
                                      <p:cBhvr>
                                        <p:cTn id="50" dur="1" fill="hold">
                                          <p:stCondLst>
                                            <p:cond delay="0"/>
                                          </p:stCondLst>
                                        </p:cTn>
                                        <p:tgtEl>
                                          <p:spTgt spid="10">
                                            <p:txEl>
                                              <p:pRg st="8" end="8"/>
                                            </p:txEl>
                                          </p:spTgt>
                                        </p:tgtEl>
                                        <p:attrNameLst>
                                          <p:attrName>style.visibility</p:attrName>
                                        </p:attrNameLst>
                                      </p:cBhvr>
                                      <p:to>
                                        <p:strVal val="visible"/>
                                      </p:to>
                                    </p:set>
                                    <p:animEffect transition="in" filter="fade">
                                      <p:cBhvr>
                                        <p:cTn id="51" dur="500"/>
                                        <p:tgtEl>
                                          <p:spTgt spid="10">
                                            <p:txEl>
                                              <p:pRg st="8" end="8"/>
                                            </p:txEl>
                                          </p:spTgt>
                                        </p:tgtEl>
                                      </p:cBhvr>
                                    </p:animEffect>
                                  </p:childTnLst>
                                </p:cTn>
                              </p:par>
                              <p:par>
                                <p:cTn id="52" presetID="10" presetClass="entr" presetSubtype="0" fill="hold" nodeType="withEffect">
                                  <p:stCondLst>
                                    <p:cond delay="0"/>
                                  </p:stCondLst>
                                  <p:childTnLst>
                                    <p:set>
                                      <p:cBhvr>
                                        <p:cTn id="53" dur="1" fill="hold">
                                          <p:stCondLst>
                                            <p:cond delay="0"/>
                                          </p:stCondLst>
                                        </p:cTn>
                                        <p:tgtEl>
                                          <p:spTgt spid="10">
                                            <p:txEl>
                                              <p:pRg st="9" end="9"/>
                                            </p:txEl>
                                          </p:spTgt>
                                        </p:tgtEl>
                                        <p:attrNameLst>
                                          <p:attrName>style.visibility</p:attrName>
                                        </p:attrNameLst>
                                      </p:cBhvr>
                                      <p:to>
                                        <p:strVal val="visible"/>
                                      </p:to>
                                    </p:set>
                                    <p:animEffect transition="in" filter="fade">
                                      <p:cBhvr>
                                        <p:cTn id="54" dur="500"/>
                                        <p:tgtEl>
                                          <p:spTgt spid="10">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6B983B77-836C-4FA0-8F0E-F910D6AFE3E5}"/>
              </a:ext>
            </a:extLst>
          </p:cNvPr>
          <p:cNvSpPr>
            <a:spLocks noGrp="1"/>
          </p:cNvSpPr>
          <p:nvPr/>
        </p:nvSpPr>
        <p:spPr>
          <a:xfrm>
            <a:off x="527188" y="3361387"/>
            <a:ext cx="11200473" cy="888642"/>
          </a:xfrm>
          <a:prstGeom prst="rect">
            <a:avLst/>
          </a:prstGeom>
        </p:spPr>
        <p:txBody>
          <a:bodyPr wrap="square">
            <a:normAutofit/>
          </a:bodyPr>
          <a:lstStyle/>
          <a:p>
            <a:pPr algn="ctr">
              <a:lnSpc>
                <a:spcPts val="2600"/>
              </a:lnSpc>
            </a:pPr>
            <a:r>
              <a:rPr lang="az-Latn-AZ" sz="4400" b="1" dirty="0">
                <a:solidFill>
                  <a:srgbClr val="7A0017"/>
                </a:solidFill>
                <a:latin typeface="Times New Roman" panose="02020603050405020304" pitchFamily="18" charset="0"/>
                <a:cs typeface="Times New Roman" panose="02020603050405020304" pitchFamily="18" charset="0"/>
              </a:rPr>
              <a:t>TƏŞƏKKÜR!</a:t>
            </a:r>
          </a:p>
        </p:txBody>
      </p:sp>
      <p:sp>
        <p:nvSpPr>
          <p:cNvPr id="8" name="Straight Connector 7">
            <a:extLst>
              <a:ext uri="{FF2B5EF4-FFF2-40B4-BE49-F238E27FC236}">
                <a16:creationId xmlns:a16="http://schemas.microsoft.com/office/drawing/2014/main" id="{1259F9E7-E004-46CF-AFAE-BFE1A788D36E}"/>
              </a:ext>
            </a:extLst>
          </p:cNvPr>
          <p:cNvSpPr>
            <a:spLocks noGrp="1"/>
          </p:cNvSpPr>
          <p:nvPr/>
        </p:nvSpPr>
        <p:spPr>
          <a:xfrm>
            <a:off x="0" y="6315962"/>
            <a:ext cx="12192000" cy="0"/>
          </a:xfrm>
          <a:prstGeom prst="line">
            <a:avLst/>
          </a:prstGeom>
          <a:ln w="25400">
            <a:solidFill>
              <a:srgbClr val="002F8E"/>
            </a:solidFill>
          </a:ln>
        </p:spPr>
        <p:style>
          <a:lnRef idx="1">
            <a:schemeClr val="accent1"/>
          </a:lnRef>
          <a:fillRef idx="0">
            <a:schemeClr val="accent1"/>
          </a:fillRef>
          <a:effectRef idx="0">
            <a:schemeClr val="accent1"/>
          </a:effectRef>
          <a:fontRef idx="minor">
            <a:schemeClr val="tx1"/>
          </a:fontRef>
        </p:style>
      </p:sp>
      <p:sp>
        <p:nvSpPr>
          <p:cNvPr id="9" name="Прямоугольник 1">
            <a:extLst>
              <a:ext uri="{FF2B5EF4-FFF2-40B4-BE49-F238E27FC236}">
                <a16:creationId xmlns:a16="http://schemas.microsoft.com/office/drawing/2014/main" id="{4BFBA7D2-D524-4F89-8E0F-F9B50DFB2C36}"/>
              </a:ext>
            </a:extLst>
          </p:cNvPr>
          <p:cNvSpPr>
            <a:spLocks noGrp="1"/>
          </p:cNvSpPr>
          <p:nvPr/>
        </p:nvSpPr>
        <p:spPr>
          <a:xfrm>
            <a:off x="9972481" y="6319962"/>
            <a:ext cx="1887559" cy="512695"/>
          </a:xfrm>
          <a:prstGeom prst="rect">
            <a:avLst/>
          </a:prstGeom>
          <a:noFill/>
          <a:ln w="0">
            <a:noFill/>
            <a:prstDash val="solid"/>
          </a:ln>
        </p:spPr>
        <p:txBody>
          <a:bodyPr anchor="ctr"/>
          <a:lstStyle/>
          <a:p>
            <a:pPr algn="r">
              <a:buNone/>
              <a:defRPr sz="1875" b="0">
                <a:solidFill>
                  <a:srgbClr val="1769D2"/>
                </a:solidFill>
              </a:defRPr>
            </a:pPr>
            <a:r>
              <a:rPr sz="1200" i="1">
                <a:solidFill>
                  <a:srgbClr val="777777"/>
                </a:solidFill>
                <a:latin typeface="Times New Roman"/>
                <a:ea typeface="Times New Roman"/>
                <a:cs typeface="Times New Roman"/>
              </a:rPr>
              <a:t>https://economics.org.az</a:t>
            </a:r>
          </a:p>
        </p:txBody>
      </p:sp>
      <p:pic>
        <p:nvPicPr>
          <p:cNvPr id="10" name="Рисунок 1"/>
          <p:cNvPicPr>
            <a:picLocks noChangeAspect="1"/>
          </p:cNvPicPr>
          <p:nvPr/>
        </p:nvPicPr>
        <p:blipFill>
          <a:blip r:embed="rId3"/>
          <a:srcRect l="58456" t="15993" r="20644" b="63036"/>
          <a:stretch>
            <a:fillRect/>
          </a:stretch>
        </p:blipFill>
        <p:spPr>
          <a:xfrm>
            <a:off x="-1" y="-12700"/>
            <a:ext cx="12192001" cy="955380"/>
          </a:xfrm>
          <a:prstGeom prst="rect">
            <a:avLst/>
          </a:prstGeom>
          <a:ln>
            <a:noFill/>
          </a:ln>
        </p:spPr>
      </p:pic>
      <p:sp>
        <p:nvSpPr>
          <p:cNvPr id="11" name="Поле 2">
            <a:extLst>
              <a:ext uri="{FF2B5EF4-FFF2-40B4-BE49-F238E27FC236}">
                <a16:creationId xmlns:a16="http://schemas.microsoft.com/office/drawing/2014/main" id="{5D2ACF9B-81D6-9CE0-A33E-11611DA5A233}"/>
              </a:ext>
            </a:extLst>
          </p:cNvPr>
          <p:cNvSpPr txBox="1">
            <a:spLocks noChangeArrowheads="1"/>
          </p:cNvSpPr>
          <p:nvPr/>
        </p:nvSpPr>
        <p:spPr bwMode="auto">
          <a:xfrm>
            <a:off x="1367638" y="247050"/>
            <a:ext cx="4759787" cy="4082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6350">
                <a:solidFill>
                  <a:srgbClr val="000000"/>
                </a:solidFill>
                <a:miter lim="800000"/>
                <a:headEnd/>
                <a:tailEnd/>
              </a14:hiddenLine>
            </a:ext>
          </a:extLst>
        </p:spPr>
        <p:txBody>
          <a:bodyPr/>
          <a:lstStyle>
            <a:lvl1pPr eaLnBrk="0" hangingPunct="0">
              <a:defRPr sz="2400" b="1" i="1">
                <a:solidFill>
                  <a:srgbClr val="FFFF99"/>
                </a:solidFill>
                <a:latin typeface="Times New Roman" pitchFamily="18" charset="0"/>
              </a:defRPr>
            </a:lvl1pPr>
            <a:lvl2pPr marL="742950" indent="-285750" eaLnBrk="0" hangingPunct="0">
              <a:defRPr sz="2400" b="1" i="1">
                <a:solidFill>
                  <a:srgbClr val="FFFF99"/>
                </a:solidFill>
                <a:latin typeface="Times New Roman" pitchFamily="18" charset="0"/>
              </a:defRPr>
            </a:lvl2pPr>
            <a:lvl3pPr marL="1143000" indent="-228600" eaLnBrk="0" hangingPunct="0">
              <a:defRPr sz="2400" b="1" i="1">
                <a:solidFill>
                  <a:srgbClr val="FFFF99"/>
                </a:solidFill>
                <a:latin typeface="Times New Roman" pitchFamily="18" charset="0"/>
              </a:defRPr>
            </a:lvl3pPr>
            <a:lvl4pPr marL="1600200" indent="-228600" eaLnBrk="0" hangingPunct="0">
              <a:defRPr sz="2400" b="1" i="1">
                <a:solidFill>
                  <a:srgbClr val="FFFF99"/>
                </a:solidFill>
                <a:latin typeface="Times New Roman" pitchFamily="18" charset="0"/>
              </a:defRPr>
            </a:lvl4pPr>
            <a:lvl5pPr marL="2057400" indent="-228600" eaLnBrk="0" hangingPunct="0">
              <a:defRPr sz="2400" b="1" i="1">
                <a:solidFill>
                  <a:srgbClr val="FFFF99"/>
                </a:solidFill>
                <a:latin typeface="Times New Roman" pitchFamily="18" charset="0"/>
              </a:defRPr>
            </a:lvl5pPr>
            <a:lvl6pPr marL="2514600" indent="-228600" eaLnBrk="0" fontAlgn="base" hangingPunct="0">
              <a:lnSpc>
                <a:spcPct val="75000"/>
              </a:lnSpc>
              <a:spcBef>
                <a:spcPct val="50000"/>
              </a:spcBef>
              <a:spcAft>
                <a:spcPct val="0"/>
              </a:spcAft>
              <a:buClr>
                <a:srgbClr val="CC0000"/>
              </a:buClr>
              <a:buFont typeface="Wingdings" pitchFamily="2" charset="2"/>
              <a:buChar char="ü"/>
              <a:defRPr sz="2400" b="1" i="1">
                <a:solidFill>
                  <a:srgbClr val="FFFF99"/>
                </a:solidFill>
                <a:latin typeface="Times New Roman" pitchFamily="18" charset="0"/>
              </a:defRPr>
            </a:lvl6pPr>
            <a:lvl7pPr marL="2971800" indent="-228600" eaLnBrk="0" fontAlgn="base" hangingPunct="0">
              <a:lnSpc>
                <a:spcPct val="75000"/>
              </a:lnSpc>
              <a:spcBef>
                <a:spcPct val="50000"/>
              </a:spcBef>
              <a:spcAft>
                <a:spcPct val="0"/>
              </a:spcAft>
              <a:buClr>
                <a:srgbClr val="CC0000"/>
              </a:buClr>
              <a:buFont typeface="Wingdings" pitchFamily="2" charset="2"/>
              <a:buChar char="ü"/>
              <a:defRPr sz="2400" b="1" i="1">
                <a:solidFill>
                  <a:srgbClr val="FFFF99"/>
                </a:solidFill>
                <a:latin typeface="Times New Roman" pitchFamily="18" charset="0"/>
              </a:defRPr>
            </a:lvl7pPr>
            <a:lvl8pPr marL="3429000" indent="-228600" eaLnBrk="0" fontAlgn="base" hangingPunct="0">
              <a:lnSpc>
                <a:spcPct val="75000"/>
              </a:lnSpc>
              <a:spcBef>
                <a:spcPct val="50000"/>
              </a:spcBef>
              <a:spcAft>
                <a:spcPct val="0"/>
              </a:spcAft>
              <a:buClr>
                <a:srgbClr val="CC0000"/>
              </a:buClr>
              <a:buFont typeface="Wingdings" pitchFamily="2" charset="2"/>
              <a:buChar char="ü"/>
              <a:defRPr sz="2400" b="1" i="1">
                <a:solidFill>
                  <a:srgbClr val="FFFF99"/>
                </a:solidFill>
                <a:latin typeface="Times New Roman" pitchFamily="18" charset="0"/>
              </a:defRPr>
            </a:lvl8pPr>
            <a:lvl9pPr marL="3886200" indent="-228600" eaLnBrk="0" fontAlgn="base" hangingPunct="0">
              <a:lnSpc>
                <a:spcPct val="75000"/>
              </a:lnSpc>
              <a:spcBef>
                <a:spcPct val="50000"/>
              </a:spcBef>
              <a:spcAft>
                <a:spcPct val="0"/>
              </a:spcAft>
              <a:buClr>
                <a:srgbClr val="CC0000"/>
              </a:buClr>
              <a:buFont typeface="Wingdings" pitchFamily="2" charset="2"/>
              <a:buChar char="ü"/>
              <a:defRPr sz="2400" b="1" i="1">
                <a:solidFill>
                  <a:srgbClr val="FFFF99"/>
                </a:solidFill>
                <a:latin typeface="Times New Roman" pitchFamily="18" charset="0"/>
              </a:defRPr>
            </a:lvl9pPr>
          </a:lstStyle>
          <a:p>
            <a:pPr eaLnBrk="1" hangingPunct="1">
              <a:lnSpc>
                <a:spcPct val="100000"/>
              </a:lnSpc>
              <a:spcBef>
                <a:spcPct val="0"/>
              </a:spcBef>
              <a:buFont typeface="Wingdings" pitchFamily="2" charset="2"/>
              <a:buNone/>
            </a:pPr>
            <a:r>
              <a:rPr lang="az-Latn-AZ" sz="1800" b="0" i="0" dirty="0">
                <a:solidFill>
                  <a:schemeClr val="bg1"/>
                </a:solidFill>
              </a:rPr>
              <a:t>ETN İQTİSADİYYAT İNSTİTUTU</a:t>
            </a:r>
            <a:r>
              <a:rPr lang="en-GB" sz="1800" b="0" i="0" dirty="0">
                <a:solidFill>
                  <a:schemeClr val="bg1"/>
                </a:solidFill>
              </a:rPr>
              <a:t> </a:t>
            </a:r>
            <a:endParaRPr lang="ru-RU" sz="3600" b="0" i="0" dirty="0">
              <a:solidFill>
                <a:schemeClr val="bg1"/>
              </a:solidFill>
              <a:latin typeface="Arno Pro" pitchFamily="18" charset="0"/>
              <a:ea typeface="Tahoma" pitchFamily="34" charset="0"/>
              <a:cs typeface="Tahoma" pitchFamily="34" charset="0"/>
            </a:endParaRPr>
          </a:p>
        </p:txBody>
      </p:sp>
      <p:pic>
        <p:nvPicPr>
          <p:cNvPr id="12" name="Рисунок 23"/>
          <p:cNvPicPr>
            <a:picLocks noChangeAspect="1"/>
          </p:cNvPicPr>
          <p:nvPr/>
        </p:nvPicPr>
        <p:blipFill>
          <a:blip r:embed="rId4"/>
          <a:srcRect b="34521"/>
          <a:stretch>
            <a:fillRect/>
          </a:stretch>
        </p:blipFill>
        <p:spPr>
          <a:xfrm>
            <a:off x="659567" y="119650"/>
            <a:ext cx="613801" cy="596788"/>
          </a:xfrm>
          <a:prstGeom prst="rect">
            <a:avLst/>
          </a:prstGeom>
          <a:ln>
            <a:noFill/>
          </a:ln>
        </p:spPr>
      </p:pic>
      <p:sp>
        <p:nvSpPr>
          <p:cNvPr id="15" name="Прямоугольник 1">
            <a:extLst>
              <a:ext uri="{FF2B5EF4-FFF2-40B4-BE49-F238E27FC236}">
                <a16:creationId xmlns:a16="http://schemas.microsoft.com/office/drawing/2014/main" id="{4BFBA7D2-D524-4F89-8E0F-F9B50DFB2C36}"/>
              </a:ext>
            </a:extLst>
          </p:cNvPr>
          <p:cNvSpPr>
            <a:spLocks noGrp="1"/>
          </p:cNvSpPr>
          <p:nvPr/>
        </p:nvSpPr>
        <p:spPr>
          <a:xfrm>
            <a:off x="301170" y="6319962"/>
            <a:ext cx="6003868" cy="512695"/>
          </a:xfrm>
          <a:prstGeom prst="rect">
            <a:avLst/>
          </a:prstGeom>
          <a:noFill/>
          <a:ln w="0">
            <a:noFill/>
            <a:prstDash val="solid"/>
          </a:ln>
        </p:spPr>
        <p:txBody>
          <a:bodyPr anchor="ctr"/>
          <a:lstStyle/>
          <a:p>
            <a:pPr>
              <a:defRPr sz="1875" b="0">
                <a:solidFill>
                  <a:srgbClr val="1769D2"/>
                </a:solidFill>
              </a:defRPr>
            </a:pPr>
            <a:r>
              <a:rPr lang="az-Latn-AZ" sz="1200" i="1" dirty="0">
                <a:solidFill>
                  <a:srgbClr val="777777"/>
                </a:solidFill>
                <a:latin typeface="Times New Roman" panose="02020603050405020304" pitchFamily="18" charset="0"/>
                <a:cs typeface="Times New Roman" panose="02020603050405020304" pitchFamily="18" charset="0"/>
              </a:rPr>
              <a:t>ETN İqtisadiyyat İnstitutunun Daimi Elmi Seminarı</a:t>
            </a:r>
            <a:r>
              <a:rPr lang="en-US" sz="1200" i="1" dirty="0">
                <a:solidFill>
                  <a:srgbClr val="777777"/>
                </a:solidFill>
                <a:latin typeface="Times New Roman" panose="02020603050405020304" pitchFamily="18" charset="0"/>
                <a:cs typeface="Times New Roman" panose="02020603050405020304" pitchFamily="18" charset="0"/>
              </a:rPr>
              <a:t> </a:t>
            </a:r>
            <a:r>
              <a:rPr lang="az-Latn-AZ" sz="1200" i="1" dirty="0">
                <a:solidFill>
                  <a:srgbClr val="777777"/>
                </a:solidFill>
                <a:latin typeface="Times New Roman" panose="02020603050405020304" pitchFamily="18" charset="0"/>
                <a:cs typeface="Times New Roman" panose="02020603050405020304" pitchFamily="18" charset="0"/>
              </a:rPr>
              <a:t>– Bakı</a:t>
            </a:r>
            <a:r>
              <a:rPr lang="en-US" sz="1200" i="1" dirty="0">
                <a:solidFill>
                  <a:srgbClr val="777777"/>
                </a:solidFill>
                <a:latin typeface="Times New Roman" panose="02020603050405020304" pitchFamily="18" charset="0"/>
                <a:cs typeface="Times New Roman" panose="02020603050405020304" pitchFamily="18" charset="0"/>
              </a:rPr>
              <a:t>, </a:t>
            </a:r>
            <a:r>
              <a:rPr lang="az-Latn-AZ" sz="1200" i="1" dirty="0">
                <a:solidFill>
                  <a:srgbClr val="777777"/>
                </a:solidFill>
                <a:latin typeface="Times New Roman" panose="02020603050405020304" pitchFamily="18" charset="0"/>
                <a:cs typeface="Times New Roman" panose="02020603050405020304" pitchFamily="18" charset="0"/>
              </a:rPr>
              <a:t>7 oktyabr 2026-cı il</a:t>
            </a:r>
            <a:endParaRPr sz="1200" i="1" dirty="0">
              <a:solidFill>
                <a:srgbClr val="777777"/>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575710630"/>
      </p:ext>
    </p:extLst>
  </p:cSld>
  <p:clrMapOvr>
    <a:masterClrMapping/>
  </p:clrMapOvr>
</p:sld>
</file>

<file path=ppt/theme/theme1.xml><?xml version="1.0" encoding="utf-8"?>
<a:theme xmlns:a="http://schemas.openxmlformats.org/drawingml/2006/main" name="Тема Office">
  <a:themeElements>
    <a:clrScheme name="Синий II">
      <a:dk1>
        <a:sysClr val="windowText" lastClr="000000"/>
      </a:dk1>
      <a:lt1>
        <a:sysClr val="window" lastClr="FFFFFF"/>
      </a:lt1>
      <a:dk2>
        <a:srgbClr val="335B74"/>
      </a:dk2>
      <a:lt2>
        <a:srgbClr val="DFE3E5"/>
      </a:lt2>
      <a:accent1>
        <a:srgbClr val="1CADE4"/>
      </a:accent1>
      <a:accent2>
        <a:srgbClr val="2683C6"/>
      </a:accent2>
      <a:accent3>
        <a:srgbClr val="27CED7"/>
      </a:accent3>
      <a:accent4>
        <a:srgbClr val="42BA97"/>
      </a:accent4>
      <a:accent5>
        <a:srgbClr val="3E8853"/>
      </a:accent5>
      <a:accent6>
        <a:srgbClr val="62A39F"/>
      </a:accent6>
      <a:hlink>
        <a:srgbClr val="6EAC1C"/>
      </a:hlink>
      <a:folHlink>
        <a:srgbClr val="B26B02"/>
      </a:folHlink>
    </a:clrScheme>
    <a:fontScheme name="Стандартная">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Синий II">
      <a:fillStyleLst>
        <a:solidFill>
          <a:schemeClr val="phClr"/>
        </a:solidFill>
        <a:gradFill rotWithShape="1">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rotWithShape="1">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6350">
          <a:solidFill>
            <a:schemeClr val="phClr"/>
          </a:solidFill>
          <a:prstDash val="solid"/>
        </a:ln>
        <a:ln w="12700">
          <a:solidFill>
            <a:schemeClr val="phClr"/>
          </a:solidFill>
          <a:prstDash val="solid"/>
        </a:ln>
        <a:ln w="19050">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objectDefaults/>
  <a:extraClrSchemeLst/>
</a:theme>
</file>

<file path=ppt/theme/theme2.xml><?xml version="1.0" encoding="utf-8"?>
<a:theme xmlns:a="http://schemas.openxmlformats.org/drawingml/2006/main" name="Тема Office">
  <a:themeElements>
    <a:clrScheme name="Синий II">
      <a:dk1>
        <a:sysClr val="windowText" lastClr="000000"/>
      </a:dk1>
      <a:lt1>
        <a:sysClr val="window" lastClr="FFFFFF"/>
      </a:lt1>
      <a:dk2>
        <a:srgbClr val="335B74"/>
      </a:dk2>
      <a:lt2>
        <a:srgbClr val="DFE3E5"/>
      </a:lt2>
      <a:accent1>
        <a:srgbClr val="1CADE4"/>
      </a:accent1>
      <a:accent2>
        <a:srgbClr val="2683C6"/>
      </a:accent2>
      <a:accent3>
        <a:srgbClr val="27CED7"/>
      </a:accent3>
      <a:accent4>
        <a:srgbClr val="42BA97"/>
      </a:accent4>
      <a:accent5>
        <a:srgbClr val="3E8853"/>
      </a:accent5>
      <a:accent6>
        <a:srgbClr val="62A39F"/>
      </a:accent6>
      <a:hlink>
        <a:srgbClr val="6EAC1C"/>
      </a:hlink>
      <a:folHlink>
        <a:srgbClr val="B26B02"/>
      </a:folHlink>
    </a:clrScheme>
    <a:fontScheme name="Стандартная">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Синий II">
      <a:fillStyleLst>
        <a:solidFill>
          <a:schemeClr val="phClr"/>
        </a:solidFill>
        <a:gradFill rotWithShape="1">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rotWithShape="1">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6350">
          <a:solidFill>
            <a:schemeClr val="phClr"/>
          </a:solidFill>
          <a:prstDash val="solid"/>
        </a:ln>
        <a:ln w="12700">
          <a:solidFill>
            <a:schemeClr val="phClr"/>
          </a:solidFill>
          <a:prstDash val="solid"/>
        </a:ln>
        <a:ln w="19050">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669</TotalTime>
  <Words>2074</Words>
  <Application>Microsoft Office PowerPoint</Application>
  <DocSecurity>0</DocSecurity>
  <PresentationFormat>Широкоэкранный</PresentationFormat>
  <Paragraphs>265</Paragraphs>
  <Slides>15</Slides>
  <Notes>15</Notes>
  <HiddenSlides>0</HiddenSlides>
  <MMClips>0</MMClips>
  <ScaleCrop>false</ScaleCrop>
  <HeadingPairs>
    <vt:vector size="6" baseType="variant">
      <vt:variant>
        <vt:lpstr>Использованные шрифты</vt:lpstr>
      </vt:variant>
      <vt:variant>
        <vt:i4>6</vt:i4>
      </vt:variant>
      <vt:variant>
        <vt:lpstr>Тема</vt:lpstr>
      </vt:variant>
      <vt:variant>
        <vt:i4>1</vt:i4>
      </vt:variant>
      <vt:variant>
        <vt:lpstr>Заголовки слайдов</vt:lpstr>
      </vt:variant>
      <vt:variant>
        <vt:i4>15</vt:i4>
      </vt:variant>
    </vt:vector>
  </HeadingPairs>
  <TitlesOfParts>
    <vt:vector size="22" baseType="lpstr">
      <vt:lpstr>Arial</vt:lpstr>
      <vt:lpstr>Arno Pro</vt:lpstr>
      <vt:lpstr>Calibri</vt:lpstr>
      <vt:lpstr>Calibri Light</vt:lpstr>
      <vt:lpstr>Times New Roman</vt:lpstr>
      <vt:lpstr>Wingdings</vt:lpstr>
      <vt:lpstr>Тема Office</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TRAPESİYAVARİ AİDİYYƏT FUNKSİYALARI ƏSASINDA QEYRİ-SƏLİS LİNQVİSTİK TƏSNİFAT (DGÖM, 193 ÖLKƏ, 2023)</vt:lpstr>
      <vt:lpstr>TRAPESİYAVARİ AİDİYYƏT FUNKSİYALARI ƏSASINDA QEYRİ-SƏLİS LİNQVİSTİK TƏSNİFAT (DGÖM, 193 ÖLKƏ, 2023)</vt:lpstr>
      <vt:lpstr>DÖRD ƏSAS FƏRQ …</vt:lpstr>
      <vt:lpstr>Презентация PowerPoint</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dc:title>
  <dc:creator>Walnut Exporter</dc:creator>
  <cp:lastModifiedBy>HP</cp:lastModifiedBy>
  <cp:revision>56</cp:revision>
  <dcterms:created xsi:type="dcterms:W3CDTF">2026-08-21T21:16:27Z</dcterms:created>
  <dcterms:modified xsi:type="dcterms:W3CDTF">2026-10-07T09:10:16Z</dcterms:modified>
</cp:coreProperties>
</file>